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61" r:id="rId7"/>
    <p:sldId id="262" r:id="rId8"/>
    <p:sldId id="273" r:id="rId9"/>
    <p:sldId id="264" r:id="rId10"/>
    <p:sldId id="265" r:id="rId11"/>
    <p:sldId id="260" r:id="rId12"/>
    <p:sldId id="274" r:id="rId13"/>
    <p:sldId id="268" r:id="rId14"/>
    <p:sldId id="275"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8" d="100"/>
          <a:sy n="78" d="100"/>
        </p:scale>
        <p:origin x="384"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1"/>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45" name="Google Shape;245;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64" name="Google Shape;2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g37dd6daf51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37dd6daf51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en-US" sz="750">
                <a:solidFill>
                  <a:srgbClr val="3F3F3F"/>
                </a:solidFill>
                <a:latin typeface="Times New Roman" panose="02020603050405020304"/>
                <a:ea typeface="Times New Roman" panose="02020603050405020304"/>
                <a:cs typeface="Times New Roman" panose="02020603050405020304"/>
                <a:sym typeface="Times New Roman" panose="02020603050405020304"/>
              </a:rPr>
              <a:t>Despite an average daily census of approx.</a:t>
            </a:r>
            <a:endParaRPr sz="750">
              <a:solidFill>
                <a:srgbClr val="3F3F3F"/>
              </a:solidFill>
              <a:latin typeface="Trebuchet MS" panose="020B0603020202020204"/>
              <a:ea typeface="Trebuchet MS" panose="020B0603020202020204"/>
              <a:cs typeface="Trebuchet MS" panose="020B0603020202020204"/>
              <a:sym typeface="Trebuchet MS" panose="020B0603020202020204"/>
            </a:endParaRPr>
          </a:p>
          <a:p>
            <a:pPr marL="1371600" lvl="2" indent="-276225" algn="l" rtl="0">
              <a:spcBef>
                <a:spcPts val="800"/>
              </a:spcBef>
              <a:spcAft>
                <a:spcPts val="0"/>
              </a:spcAft>
              <a:buClr>
                <a:srgbClr val="5FCBEF"/>
              </a:buClr>
              <a:buSzPts val="750"/>
              <a:buFont typeface="Noto Sans Symbols"/>
              <a:buChar char="►"/>
            </a:pPr>
            <a:r>
              <a:rPr lang="en-US" sz="750">
                <a:solidFill>
                  <a:srgbClr val="3F3F3F"/>
                </a:solidFill>
                <a:latin typeface="Times New Roman" panose="02020603050405020304"/>
                <a:ea typeface="Times New Roman" panose="02020603050405020304"/>
                <a:cs typeface="Times New Roman" panose="02020603050405020304"/>
                <a:sym typeface="Times New Roman" panose="02020603050405020304"/>
              </a:rPr>
              <a:t>60/patients/day in NBU </a:t>
            </a:r>
            <a:endParaRPr sz="750">
              <a:solidFill>
                <a:srgbClr val="3F3F3F"/>
              </a:solidFill>
              <a:latin typeface="Trebuchet MS" panose="020B0603020202020204"/>
              <a:ea typeface="Trebuchet MS" panose="020B0603020202020204"/>
              <a:cs typeface="Trebuchet MS" panose="020B0603020202020204"/>
              <a:sym typeface="Trebuchet MS" panose="020B0603020202020204"/>
            </a:endParaRPr>
          </a:p>
          <a:p>
            <a:pPr marL="1371600" lvl="2" indent="-276225" algn="l" rtl="0">
              <a:spcBef>
                <a:spcPts val="800"/>
              </a:spcBef>
              <a:spcAft>
                <a:spcPts val="0"/>
              </a:spcAft>
              <a:buClr>
                <a:srgbClr val="5FCBEF"/>
              </a:buClr>
              <a:buSzPts val="750"/>
              <a:buFont typeface="Noto Sans Symbols"/>
              <a:buChar char="►"/>
            </a:pPr>
            <a:r>
              <a:rPr lang="en-US" sz="750">
                <a:solidFill>
                  <a:srgbClr val="3F3F3F"/>
                </a:solidFill>
                <a:latin typeface="Times New Roman" panose="02020603050405020304"/>
                <a:ea typeface="Times New Roman" panose="02020603050405020304"/>
                <a:cs typeface="Times New Roman" panose="02020603050405020304"/>
                <a:sym typeface="Times New Roman" panose="02020603050405020304"/>
              </a:rPr>
              <a:t>55/patients/day in Pediatrics    </a:t>
            </a:r>
            <a:endParaRPr sz="750">
              <a:solidFill>
                <a:srgbClr val="3F3F3F"/>
              </a:solidFill>
              <a:latin typeface="Trebuchet MS" panose="020B0603020202020204"/>
              <a:ea typeface="Trebuchet MS" panose="020B0603020202020204"/>
              <a:cs typeface="Trebuchet MS" panose="020B0603020202020204"/>
              <a:sym typeface="Trebuchet MS" panose="020B0603020202020204"/>
            </a:endParaRPr>
          </a:p>
          <a:p>
            <a:pPr marL="457200" lvl="0" indent="-228600" algn="l" rtl="0">
              <a:lnSpc>
                <a:spcPct val="100000"/>
              </a:lnSpc>
              <a:spcBef>
                <a:spcPts val="0"/>
              </a:spcBef>
              <a:spcAft>
                <a:spcPts val="0"/>
              </a:spcAft>
              <a:buSzPts val="1100"/>
              <a:buNone/>
            </a:pPr>
            <a:endParaRPr sz="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2" name="Google Shape;162;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Descriptive assessment data not available yet, analysis ongoing </a:t>
            </a:r>
            <a:endParaRPr lang="en-US"/>
          </a:p>
        </p:txBody>
      </p:sp>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0"/>
        <p:cNvGrpSpPr/>
        <p:nvPr/>
      </p:nvGrpSpPr>
      <p:grpSpPr>
        <a:xfrm>
          <a:off x="0" y="0"/>
          <a:ext cx="0" cy="0"/>
          <a:chOff x="0" y="0"/>
          <a:chExt cx="0" cy="0"/>
        </a:xfrm>
      </p:grpSpPr>
      <p:sp>
        <p:nvSpPr>
          <p:cNvPr id="291" name="Google Shape;291;g37dd6daf51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37dd6daf51e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33375" algn="l" rtl="0">
              <a:spcBef>
                <a:spcPts val="800"/>
              </a:spcBef>
              <a:spcAft>
                <a:spcPts val="0"/>
              </a:spcAft>
              <a:buClr>
                <a:srgbClr val="5FCBEF"/>
              </a:buClr>
              <a:buSzPts val="1650"/>
              <a:buFont typeface="Noto Sans Symbols"/>
              <a:buChar char="►"/>
            </a:pPr>
            <a:r>
              <a:rPr lang="en-US" sz="1650">
                <a:solidFill>
                  <a:srgbClr val="3F3F3F"/>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Despite an average daily census of approx.</a:t>
            </a:r>
            <a:endParaRPr sz="1650">
              <a:solidFill>
                <a:srgbClr val="3F3F3F"/>
              </a:solidFill>
              <a:latin typeface="Trebuchet MS" panose="020B0603020202020204"/>
              <a:ea typeface="Trebuchet MS" panose="020B0603020202020204"/>
              <a:cs typeface="Trebuchet MS" panose="020B0603020202020204"/>
              <a:sym typeface="Trebuchet MS" panose="020B0603020202020204"/>
            </a:endParaRPr>
          </a:p>
          <a:p>
            <a:pPr marL="1371600" lvl="2" indent="-333375" algn="l" rtl="0">
              <a:spcBef>
                <a:spcPts val="800"/>
              </a:spcBef>
              <a:spcAft>
                <a:spcPts val="0"/>
              </a:spcAft>
              <a:buClr>
                <a:srgbClr val="5FCBEF"/>
              </a:buClr>
              <a:buSzPts val="1650"/>
              <a:buFont typeface="Noto Sans Symbols"/>
              <a:buChar char="►"/>
            </a:pPr>
            <a:r>
              <a:rPr lang="en-US" sz="1650">
                <a:solidFill>
                  <a:srgbClr val="3F3F3F"/>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60/patients/day in NBU </a:t>
            </a:r>
            <a:endParaRPr sz="1650">
              <a:solidFill>
                <a:srgbClr val="3F3F3F"/>
              </a:solidFill>
              <a:latin typeface="Trebuchet MS" panose="020B0603020202020204"/>
              <a:ea typeface="Trebuchet MS" panose="020B0603020202020204"/>
              <a:cs typeface="Trebuchet MS" panose="020B0603020202020204"/>
              <a:sym typeface="Trebuchet MS" panose="020B0603020202020204"/>
            </a:endParaRPr>
          </a:p>
          <a:p>
            <a:pPr marL="1371600" lvl="2" indent="-333375" algn="l" rtl="0">
              <a:spcBef>
                <a:spcPts val="800"/>
              </a:spcBef>
              <a:spcAft>
                <a:spcPts val="0"/>
              </a:spcAft>
              <a:buClr>
                <a:srgbClr val="5FCBEF"/>
              </a:buClr>
              <a:buSzPts val="1650"/>
              <a:buFont typeface="Noto Sans Symbols"/>
              <a:buChar char="►"/>
            </a:pPr>
            <a:r>
              <a:rPr lang="en-US" sz="1650">
                <a:solidFill>
                  <a:srgbClr val="3F3F3F"/>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55/patients/day in Pediatrics    </a:t>
            </a:r>
            <a:endParaRPr sz="1650">
              <a:solidFill>
                <a:srgbClr val="3F3F3F"/>
              </a:solidFill>
              <a:latin typeface="Trebuchet MS" panose="020B0603020202020204"/>
              <a:ea typeface="Trebuchet MS" panose="020B0603020202020204"/>
              <a:cs typeface="Trebuchet MS" panose="020B0603020202020204"/>
              <a:sym typeface="Trebuchet MS" panose="020B0603020202020204"/>
            </a:endParaRPr>
          </a:p>
          <a:p>
            <a:pPr marL="457200" lvl="0" indent="-228600" algn="l" rtl="0">
              <a:lnSpc>
                <a:spcPct val="100000"/>
              </a:lnSpc>
              <a:spcBef>
                <a:spcPts val="0"/>
              </a:spcBef>
              <a:spcAft>
                <a:spcPts val="0"/>
              </a:spcAft>
              <a:buSzPts val="11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5"/>
        <p:cNvGrpSpPr/>
        <p:nvPr/>
      </p:nvGrpSpPr>
      <p:grpSpPr>
        <a:xfrm>
          <a:off x="0" y="0"/>
          <a:ext cx="0" cy="0"/>
          <a:chOff x="0" y="0"/>
          <a:chExt cx="0" cy="0"/>
        </a:xfrm>
      </p:grpSpPr>
      <p:sp>
        <p:nvSpPr>
          <p:cNvPr id="206" name="Google Shape;206;g37dd6daf51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slide or next - decide which you like and delete the other :) </a:t>
            </a:r>
            <a:endParaRPr lang="en-US"/>
          </a:p>
        </p:txBody>
      </p:sp>
      <p:sp>
        <p:nvSpPr>
          <p:cNvPr id="207" name="Google Shape;207;g37dd6daf51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
        <p:cNvGrpSpPr/>
        <p:nvPr/>
      </p:nvGrpSpPr>
      <p:grpSpPr>
        <a:xfrm>
          <a:off x="0" y="0"/>
          <a:ext cx="0" cy="0"/>
          <a:chOff x="0" y="0"/>
          <a:chExt cx="0" cy="0"/>
        </a:xfrm>
      </p:grpSpPr>
      <p:sp>
        <p:nvSpPr>
          <p:cNvPr id="217" name="Google Shape;2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Comment about:</a:t>
            </a:r>
            <a:br>
              <a:rPr lang="en-US"/>
            </a:br>
            <a:r>
              <a:rPr lang="en-US"/>
              <a:t>-  determination of clinical significance of CONS</a:t>
            </a:r>
            <a:endParaRPr lang="en-US"/>
          </a:p>
          <a:p>
            <a:pPr marL="457200" lvl="0" indent="-298450" algn="l" rtl="0">
              <a:spcBef>
                <a:spcPts val="0"/>
              </a:spcBef>
              <a:spcAft>
                <a:spcPts val="0"/>
              </a:spcAft>
              <a:buSzPts val="1100"/>
              <a:buChar char="-"/>
            </a:pPr>
            <a:r>
              <a:rPr lang="en-US"/>
              <a:t>specify what organisms fall under MDR</a:t>
            </a:r>
            <a:br>
              <a:rPr lang="en-US"/>
            </a:br>
            <a:endParaRPr lang="en-US"/>
          </a:p>
        </p:txBody>
      </p:sp>
      <p:sp>
        <p:nvSpPr>
          <p:cNvPr id="218" name="Google Shape;2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4"/>
        <p:cNvGrpSpPr/>
        <p:nvPr/>
      </p:nvGrpSpPr>
      <p:grpSpPr>
        <a:xfrm>
          <a:off x="0" y="0"/>
          <a:ext cx="0" cy="0"/>
          <a:chOff x="0" y="0"/>
          <a:chExt cx="0" cy="0"/>
        </a:xfrm>
      </p:grpSpPr>
      <p:sp>
        <p:nvSpPr>
          <p:cNvPr id="175" name="Google Shape;175;g37dd6daf51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6" name="Google Shape;176;g37dd6daf51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19"/>
          <p:cNvSpPr txBox="1">
            <a:spLocks noGrp="1"/>
          </p:cNvSpPr>
          <p:nvPr>
            <p:ph type="body" idx="1"/>
          </p:nvPr>
        </p:nvSpPr>
        <p:spPr>
          <a:xfrm>
            <a:off x="508000" y="1620442"/>
            <a:ext cx="6447501" cy="291058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25" name="Google Shape;25;p19"/>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19"/>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19"/>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28"/>
          <p:cNvSpPr txBox="1">
            <a:spLocks noGrp="1"/>
          </p:cNvSpPr>
          <p:nvPr>
            <p:ph type="title"/>
          </p:nvPr>
        </p:nvSpPr>
        <p:spPr>
          <a:xfrm>
            <a:off x="698500" y="457200"/>
            <a:ext cx="6070601" cy="226695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panose="020B0603020202020204"/>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28"/>
          <p:cNvSpPr txBox="1">
            <a:spLocks noGrp="1"/>
          </p:cNvSpPr>
          <p:nvPr>
            <p:ph type="body" idx="1"/>
          </p:nvPr>
        </p:nvSpPr>
        <p:spPr>
          <a:xfrm>
            <a:off x="1024604" y="2724150"/>
            <a:ext cx="5418393" cy="28575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SzPts val="1000"/>
              <a:buFont typeface="Trebuchet MS" panose="020B0603020202020204"/>
              <a:buNone/>
              <a:defRPr sz="1200">
                <a:solidFill>
                  <a:srgbClr val="7F7F7F"/>
                </a:solidFill>
              </a:defRPr>
            </a:lvl1pPr>
            <a:lvl2pPr marL="914400" lvl="1" indent="-228600" algn="l">
              <a:lnSpc>
                <a:spcPct val="100000"/>
              </a:lnSpc>
              <a:spcBef>
                <a:spcPts val="800"/>
              </a:spcBef>
              <a:spcAft>
                <a:spcPts val="0"/>
              </a:spcAft>
              <a:buSzPts val="1000"/>
              <a:buFont typeface="Trebuchet MS" panose="020B0603020202020204"/>
              <a:buNone/>
              <a:defRPr/>
            </a:lvl2pPr>
            <a:lvl3pPr marL="1371600" lvl="2" indent="-228600" algn="l">
              <a:lnSpc>
                <a:spcPct val="100000"/>
              </a:lnSpc>
              <a:spcBef>
                <a:spcPts val="800"/>
              </a:spcBef>
              <a:spcAft>
                <a:spcPts val="0"/>
              </a:spcAft>
              <a:buSzPts val="800"/>
              <a:buFont typeface="Trebuchet MS" panose="020B0603020202020204"/>
              <a:buNone/>
              <a:defRPr/>
            </a:lvl3pPr>
            <a:lvl4pPr marL="1828800" lvl="3" indent="-228600" algn="l">
              <a:lnSpc>
                <a:spcPct val="100000"/>
              </a:lnSpc>
              <a:spcBef>
                <a:spcPts val="800"/>
              </a:spcBef>
              <a:spcAft>
                <a:spcPts val="0"/>
              </a:spcAft>
              <a:buSzPts val="700"/>
              <a:buFont typeface="Trebuchet MS" panose="020B0603020202020204"/>
              <a:buNone/>
              <a:defRPr/>
            </a:lvl4pPr>
            <a:lvl5pPr marL="2286000" lvl="4" indent="-228600" algn="l">
              <a:lnSpc>
                <a:spcPct val="100000"/>
              </a:lnSpc>
              <a:spcBef>
                <a:spcPts val="800"/>
              </a:spcBef>
              <a:spcAft>
                <a:spcPts val="0"/>
              </a:spcAft>
              <a:buSzPts val="700"/>
              <a:buFont typeface="Trebuchet MS" panose="020B0603020202020204"/>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94" name="Google Shape;94;p28"/>
          <p:cNvSpPr txBox="1">
            <a:spLocks noGrp="1"/>
          </p:cNvSpPr>
          <p:nvPr>
            <p:ph type="body" idx="2"/>
          </p:nvPr>
        </p:nvSpPr>
        <p:spPr>
          <a:xfrm>
            <a:off x="508001" y="3352800"/>
            <a:ext cx="6447501" cy="1178222"/>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p:txBody>
      </p:sp>
      <p:sp>
        <p:nvSpPr>
          <p:cNvPr id="95" name="Google Shape;95;p28"/>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28"/>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8"/>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
        <p:nvSpPr>
          <p:cNvPr id="98" name="Google Shape;98;p28"/>
          <p:cNvSpPr txBox="1"/>
          <p:nvPr/>
        </p:nvSpPr>
        <p:spPr>
          <a:xfrm>
            <a:off x="406403" y="592784"/>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9EDFF5"/>
                </a:solidFill>
                <a:latin typeface="Arial" panose="020B0604020202020204"/>
                <a:ea typeface="Arial" panose="020B0604020202020204"/>
                <a:cs typeface="Arial" panose="020B0604020202020204"/>
                <a:sym typeface="Arial" panose="020B0604020202020204"/>
              </a:rPr>
              <a:t>“</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 name="Google Shape;99;p28"/>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9EDFF5"/>
                </a:solidFill>
                <a:latin typeface="Arial" panose="020B0604020202020204"/>
                <a:ea typeface="Arial" panose="020B0604020202020204"/>
                <a:cs typeface="Arial" panose="020B0604020202020204"/>
                <a:sym typeface="Arial" panose="020B0604020202020204"/>
              </a:rPr>
              <a:t>”</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508001" y="1448991"/>
            <a:ext cx="6447501" cy="1946595"/>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300"/>
              <a:buFont typeface="Trebuchet MS" panose="020B0603020202020204"/>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29"/>
          <p:cNvSpPr txBox="1">
            <a:spLocks noGrp="1"/>
          </p:cNvSpPr>
          <p:nvPr>
            <p:ph type="body" idx="1"/>
          </p:nvPr>
        </p:nvSpPr>
        <p:spPr>
          <a:xfrm>
            <a:off x="508001" y="3395586"/>
            <a:ext cx="6447501" cy="1135436"/>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p:txBody>
      </p:sp>
      <p:sp>
        <p:nvSpPr>
          <p:cNvPr id="103" name="Google Shape;103;p29"/>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29"/>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29"/>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698500" y="457200"/>
            <a:ext cx="6070601" cy="226695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panose="020B0603020202020204"/>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30"/>
          <p:cNvSpPr txBox="1">
            <a:spLocks noGrp="1"/>
          </p:cNvSpPr>
          <p:nvPr>
            <p:ph type="body" idx="1"/>
          </p:nvPr>
        </p:nvSpPr>
        <p:spPr>
          <a:xfrm>
            <a:off x="507999" y="3009900"/>
            <a:ext cx="6447502" cy="38568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Font typeface="Trebuchet MS" panose="020B0603020202020204"/>
              <a:buNone/>
              <a:defRPr sz="1800">
                <a:solidFill>
                  <a:srgbClr val="3F3F3F"/>
                </a:solidFill>
              </a:defRPr>
            </a:lvl1pPr>
            <a:lvl2pPr marL="914400" lvl="1" indent="-228600" algn="l">
              <a:lnSpc>
                <a:spcPct val="100000"/>
              </a:lnSpc>
              <a:spcBef>
                <a:spcPts val="800"/>
              </a:spcBef>
              <a:spcAft>
                <a:spcPts val="0"/>
              </a:spcAft>
              <a:buSzPts val="1000"/>
              <a:buFont typeface="Trebuchet MS" panose="020B0603020202020204"/>
              <a:buNone/>
              <a:defRPr/>
            </a:lvl2pPr>
            <a:lvl3pPr marL="1371600" lvl="2" indent="-228600" algn="l">
              <a:lnSpc>
                <a:spcPct val="100000"/>
              </a:lnSpc>
              <a:spcBef>
                <a:spcPts val="800"/>
              </a:spcBef>
              <a:spcAft>
                <a:spcPts val="0"/>
              </a:spcAft>
              <a:buSzPts val="800"/>
              <a:buFont typeface="Trebuchet MS" panose="020B0603020202020204"/>
              <a:buNone/>
              <a:defRPr/>
            </a:lvl3pPr>
            <a:lvl4pPr marL="1828800" lvl="3" indent="-228600" algn="l">
              <a:lnSpc>
                <a:spcPct val="100000"/>
              </a:lnSpc>
              <a:spcBef>
                <a:spcPts val="800"/>
              </a:spcBef>
              <a:spcAft>
                <a:spcPts val="0"/>
              </a:spcAft>
              <a:buSzPts val="700"/>
              <a:buFont typeface="Trebuchet MS" panose="020B0603020202020204"/>
              <a:buNone/>
              <a:defRPr/>
            </a:lvl4pPr>
            <a:lvl5pPr marL="2286000" lvl="4" indent="-228600" algn="l">
              <a:lnSpc>
                <a:spcPct val="100000"/>
              </a:lnSpc>
              <a:spcBef>
                <a:spcPts val="800"/>
              </a:spcBef>
              <a:spcAft>
                <a:spcPts val="0"/>
              </a:spcAft>
              <a:buSzPts val="700"/>
              <a:buFont typeface="Trebuchet MS" panose="020B0603020202020204"/>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109" name="Google Shape;109;p30"/>
          <p:cNvSpPr txBox="1">
            <a:spLocks noGrp="1"/>
          </p:cNvSpPr>
          <p:nvPr>
            <p:ph type="body" idx="2"/>
          </p:nvPr>
        </p:nvSpPr>
        <p:spPr>
          <a:xfrm>
            <a:off x="508001" y="3395586"/>
            <a:ext cx="6447501" cy="1135436"/>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p:txBody>
      </p:sp>
      <p:sp>
        <p:nvSpPr>
          <p:cNvPr id="110" name="Google Shape;110;p30"/>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30"/>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30"/>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
        <p:nvSpPr>
          <p:cNvPr id="113" name="Google Shape;113;p30"/>
          <p:cNvSpPr txBox="1"/>
          <p:nvPr/>
        </p:nvSpPr>
        <p:spPr>
          <a:xfrm>
            <a:off x="406403" y="592784"/>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9EDFF5"/>
                </a:solidFill>
                <a:latin typeface="Arial" panose="020B0604020202020204"/>
                <a:ea typeface="Arial" panose="020B0604020202020204"/>
                <a:cs typeface="Arial" panose="020B0604020202020204"/>
                <a:sym typeface="Arial" panose="020B0604020202020204"/>
              </a:rPr>
              <a:t>“</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30"/>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9EDFF5"/>
                </a:solidFill>
                <a:latin typeface="Arial" panose="020B0604020202020204"/>
                <a:ea typeface="Arial" panose="020B0604020202020204"/>
                <a:cs typeface="Arial" panose="020B0604020202020204"/>
                <a:sym typeface="Arial" panose="020B0604020202020204"/>
              </a:rPr>
              <a:t>”</a:t>
            </a:r>
            <a:endParaRPr sz="1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514349" y="457200"/>
            <a:ext cx="6441152" cy="226695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panose="020B0603020202020204"/>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31"/>
          <p:cNvSpPr txBox="1">
            <a:spLocks noGrp="1"/>
          </p:cNvSpPr>
          <p:nvPr>
            <p:ph type="body" idx="1"/>
          </p:nvPr>
        </p:nvSpPr>
        <p:spPr>
          <a:xfrm>
            <a:off x="507999" y="3009900"/>
            <a:ext cx="6447502" cy="38568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Font typeface="Trebuchet MS" panose="020B0603020202020204"/>
              <a:buNone/>
              <a:defRPr sz="1800">
                <a:solidFill>
                  <a:schemeClr val="accent1"/>
                </a:solidFill>
              </a:defRPr>
            </a:lvl1pPr>
            <a:lvl2pPr marL="914400" lvl="1" indent="-228600" algn="l">
              <a:lnSpc>
                <a:spcPct val="100000"/>
              </a:lnSpc>
              <a:spcBef>
                <a:spcPts val="800"/>
              </a:spcBef>
              <a:spcAft>
                <a:spcPts val="0"/>
              </a:spcAft>
              <a:buSzPts val="1000"/>
              <a:buFont typeface="Trebuchet MS" panose="020B0603020202020204"/>
              <a:buNone/>
              <a:defRPr/>
            </a:lvl2pPr>
            <a:lvl3pPr marL="1371600" lvl="2" indent="-228600" algn="l">
              <a:lnSpc>
                <a:spcPct val="100000"/>
              </a:lnSpc>
              <a:spcBef>
                <a:spcPts val="800"/>
              </a:spcBef>
              <a:spcAft>
                <a:spcPts val="0"/>
              </a:spcAft>
              <a:buSzPts val="800"/>
              <a:buFont typeface="Trebuchet MS" panose="020B0603020202020204"/>
              <a:buNone/>
              <a:defRPr/>
            </a:lvl3pPr>
            <a:lvl4pPr marL="1828800" lvl="3" indent="-228600" algn="l">
              <a:lnSpc>
                <a:spcPct val="100000"/>
              </a:lnSpc>
              <a:spcBef>
                <a:spcPts val="800"/>
              </a:spcBef>
              <a:spcAft>
                <a:spcPts val="0"/>
              </a:spcAft>
              <a:buSzPts val="700"/>
              <a:buFont typeface="Trebuchet MS" panose="020B0603020202020204"/>
              <a:buNone/>
              <a:defRPr/>
            </a:lvl4pPr>
            <a:lvl5pPr marL="2286000" lvl="4" indent="-228600" algn="l">
              <a:lnSpc>
                <a:spcPct val="100000"/>
              </a:lnSpc>
              <a:spcBef>
                <a:spcPts val="800"/>
              </a:spcBef>
              <a:spcAft>
                <a:spcPts val="0"/>
              </a:spcAft>
              <a:buSzPts val="700"/>
              <a:buFont typeface="Trebuchet MS" panose="020B0603020202020204"/>
              <a:buNone/>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118" name="Google Shape;118;p31"/>
          <p:cNvSpPr txBox="1">
            <a:spLocks noGrp="1"/>
          </p:cNvSpPr>
          <p:nvPr>
            <p:ph type="body" idx="2"/>
          </p:nvPr>
        </p:nvSpPr>
        <p:spPr>
          <a:xfrm>
            <a:off x="508001" y="3395586"/>
            <a:ext cx="6447501" cy="1135436"/>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100"/>
              <a:buNone/>
              <a:defRPr sz="14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p:txBody>
      </p:sp>
      <p:sp>
        <p:nvSpPr>
          <p:cNvPr id="119" name="Google Shape;119;p31"/>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31"/>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31"/>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32"/>
          <p:cNvSpPr txBox="1">
            <a:spLocks noGrp="1"/>
          </p:cNvSpPr>
          <p:nvPr>
            <p:ph type="body" idx="1"/>
          </p:nvPr>
        </p:nvSpPr>
        <p:spPr>
          <a:xfrm rot="5400000">
            <a:off x="2276461" y="-148019"/>
            <a:ext cx="2910580" cy="6447501"/>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125" name="Google Shape;125;p32"/>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32"/>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p32"/>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28"/>
        <p:cNvGrpSpPr/>
        <p:nvPr/>
      </p:nvGrpSpPr>
      <p:grpSpPr>
        <a:xfrm>
          <a:off x="0" y="0"/>
          <a:ext cx="0" cy="0"/>
          <a:chOff x="0" y="0"/>
          <a:chExt cx="0" cy="0"/>
        </a:xfrm>
      </p:grpSpPr>
      <p:sp>
        <p:nvSpPr>
          <p:cNvPr id="129" name="Google Shape;129;p33"/>
          <p:cNvSpPr txBox="1">
            <a:spLocks noGrp="1"/>
          </p:cNvSpPr>
          <p:nvPr>
            <p:ph type="title"/>
          </p:nvPr>
        </p:nvSpPr>
        <p:spPr>
          <a:xfrm rot="5400000">
            <a:off x="4495739" y="1937215"/>
            <a:ext cx="3938588" cy="978557"/>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p33"/>
          <p:cNvSpPr txBox="1">
            <a:spLocks noGrp="1"/>
          </p:cNvSpPr>
          <p:nvPr>
            <p:ph type="body" idx="1"/>
          </p:nvPr>
        </p:nvSpPr>
        <p:spPr>
          <a:xfrm rot="5400000">
            <a:off x="1186264" y="-221062"/>
            <a:ext cx="3938588" cy="5295113"/>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131" name="Google Shape;131;p33"/>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p33"/>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p33"/>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508001" y="1123953"/>
            <a:ext cx="2890896" cy="95885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1500"/>
              <a:buFont typeface="Trebuchet MS" panose="020B0603020202020204"/>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20"/>
          <p:cNvSpPr txBox="1">
            <a:spLocks noGrp="1"/>
          </p:cNvSpPr>
          <p:nvPr>
            <p:ph type="body" idx="1"/>
          </p:nvPr>
        </p:nvSpPr>
        <p:spPr>
          <a:xfrm>
            <a:off x="3570346" y="386193"/>
            <a:ext cx="3385156" cy="4144828"/>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31" name="Google Shape;31;p20"/>
          <p:cNvSpPr txBox="1">
            <a:spLocks noGrp="1"/>
          </p:cNvSpPr>
          <p:nvPr>
            <p:ph type="body" idx="2"/>
          </p:nvPr>
        </p:nvSpPr>
        <p:spPr>
          <a:xfrm>
            <a:off x="508001" y="2082802"/>
            <a:ext cx="2890896" cy="1938337"/>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800"/>
              <a:buNone/>
              <a:defRPr sz="1100"/>
            </a:lvl2pPr>
            <a:lvl3pPr marL="1371600" lvl="2" indent="-228600" algn="l">
              <a:lnSpc>
                <a:spcPct val="100000"/>
              </a:lnSpc>
              <a:spcBef>
                <a:spcPts val="800"/>
              </a:spcBef>
              <a:spcAft>
                <a:spcPts val="0"/>
              </a:spcAft>
              <a:buSzPts val="700"/>
              <a:buNone/>
              <a:defRPr sz="900"/>
            </a:lvl3pPr>
            <a:lvl4pPr marL="1828800" lvl="3" indent="-228600" algn="l">
              <a:lnSpc>
                <a:spcPct val="100000"/>
              </a:lnSpc>
              <a:spcBef>
                <a:spcPts val="800"/>
              </a:spcBef>
              <a:spcAft>
                <a:spcPts val="0"/>
              </a:spcAft>
              <a:buSzPts val="600"/>
              <a:buNone/>
              <a:defRPr sz="800"/>
            </a:lvl4pPr>
            <a:lvl5pPr marL="2286000" lvl="4" indent="-228600" algn="l">
              <a:lnSpc>
                <a:spcPct val="100000"/>
              </a:lnSpc>
              <a:spcBef>
                <a:spcPts val="800"/>
              </a:spcBef>
              <a:spcAft>
                <a:spcPts val="0"/>
              </a:spcAft>
              <a:buSzPts val="600"/>
              <a:buNone/>
              <a:defRPr sz="800"/>
            </a:lvl5pPr>
            <a:lvl6pPr marL="2743200" lvl="5" indent="-228600" algn="l">
              <a:lnSpc>
                <a:spcPct val="100000"/>
              </a:lnSpc>
              <a:spcBef>
                <a:spcPts val="800"/>
              </a:spcBef>
              <a:spcAft>
                <a:spcPts val="0"/>
              </a:spcAft>
              <a:buSzPts val="600"/>
              <a:buNone/>
              <a:defRPr sz="800"/>
            </a:lvl6pPr>
            <a:lvl7pPr marL="3200400" lvl="6" indent="-228600" algn="l">
              <a:lnSpc>
                <a:spcPct val="100000"/>
              </a:lnSpc>
              <a:spcBef>
                <a:spcPts val="800"/>
              </a:spcBef>
              <a:spcAft>
                <a:spcPts val="0"/>
              </a:spcAft>
              <a:buSzPts val="600"/>
              <a:buNone/>
              <a:defRPr sz="800"/>
            </a:lvl7pPr>
            <a:lvl8pPr marL="3657600" lvl="7" indent="-228600" algn="l">
              <a:lnSpc>
                <a:spcPct val="100000"/>
              </a:lnSpc>
              <a:spcBef>
                <a:spcPts val="800"/>
              </a:spcBef>
              <a:spcAft>
                <a:spcPts val="0"/>
              </a:spcAft>
              <a:buSzPts val="600"/>
              <a:buNone/>
              <a:defRPr sz="800"/>
            </a:lvl8pPr>
            <a:lvl9pPr marL="4114800" lvl="8" indent="-228600" algn="l">
              <a:lnSpc>
                <a:spcPct val="100000"/>
              </a:lnSpc>
              <a:spcBef>
                <a:spcPts val="800"/>
              </a:spcBef>
              <a:spcAft>
                <a:spcPts val="0"/>
              </a:spcAft>
              <a:buSzPts val="600"/>
              <a:buNone/>
              <a:defRPr sz="800"/>
            </a:lvl9pPr>
          </a:lstStyle>
          <a:p/>
        </p:txBody>
      </p:sp>
      <p:sp>
        <p:nvSpPr>
          <p:cNvPr id="32" name="Google Shape;32;p20"/>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20"/>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20"/>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showMasterSp="0" matchingName="Title Slide">
  <p:cSld name="TITLE">
    <p:spTree>
      <p:nvGrpSpPr>
        <p:cNvPr id="1" name="Shape 35"/>
        <p:cNvGrpSpPr/>
        <p:nvPr/>
      </p:nvGrpSpPr>
      <p:grpSpPr>
        <a:xfrm>
          <a:off x="0" y="0"/>
          <a:ext cx="0" cy="0"/>
          <a:chOff x="0" y="0"/>
          <a:chExt cx="0" cy="0"/>
        </a:xfrm>
      </p:grpSpPr>
      <p:grpSp>
        <p:nvGrpSpPr>
          <p:cNvPr id="36" name="Google Shape;36;p21"/>
          <p:cNvGrpSpPr/>
          <p:nvPr/>
        </p:nvGrpSpPr>
        <p:grpSpPr>
          <a:xfrm>
            <a:off x="0" y="-6350"/>
            <a:ext cx="9144000" cy="5149850"/>
            <a:chOff x="0" y="-8467"/>
            <a:chExt cx="12192000" cy="6866467"/>
          </a:xfrm>
        </p:grpSpPr>
        <p:sp>
          <p:nvSpPr>
            <p:cNvPr id="37" name="Google Shape;37;p21"/>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411"/>
              </a:schemeClr>
            </a:solidFill>
            <a:ln>
              <a:noFill/>
            </a:ln>
          </p:spPr>
        </p:sp>
        <p:cxnSp>
          <p:nvCxnSpPr>
            <p:cNvPr id="38" name="Google Shape;38;p21"/>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39" name="Google Shape;39;p21"/>
            <p:cNvCxnSpPr/>
            <p:nvPr/>
          </p:nvCxnSpPr>
          <p:spPr>
            <a:xfrm flipH="1">
              <a:off x="7425267" y="3681413"/>
              <a:ext cx="4763558" cy="3176587"/>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40" name="Google Shape;40;p2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41" name="Google Shape;41;p2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2" name="Google Shape;42;p21"/>
            <p:cNvSpPr/>
            <p:nvPr/>
          </p:nvSpPr>
          <p:spPr>
            <a:xfrm>
              <a:off x="8932333" y="3048000"/>
              <a:ext cx="3259667" cy="3810000"/>
            </a:xfrm>
            <a:prstGeom prst="triangle">
              <a:avLst>
                <a:gd name="adj" fmla="val 100000"/>
              </a:avLst>
            </a:prstGeom>
            <a:solidFill>
              <a:srgbClr val="16B0E3">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 name="Google Shape;43;p2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411"/>
              </a:srgbClr>
            </a:solidFill>
            <a:ln>
              <a:noFill/>
            </a:ln>
          </p:spPr>
        </p:sp>
        <p:sp>
          <p:nvSpPr>
            <p:cNvPr id="44" name="Google Shape;44;p2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45" name="Google Shape;45;p2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46" name="Google Shape;46;p21"/>
            <p:cNvSpPr/>
            <p:nvPr/>
          </p:nvSpPr>
          <p:spPr>
            <a:xfrm>
              <a:off x="10371666" y="3589867"/>
              <a:ext cx="1817159" cy="3268133"/>
            </a:xfrm>
            <a:prstGeom prst="triangle">
              <a:avLst>
                <a:gd name="adj" fmla="val 100000"/>
              </a:avLst>
            </a:prstGeom>
            <a:solidFill>
              <a:srgbClr val="16B0E3">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7" name="Google Shape;47;p21"/>
          <p:cNvSpPr txBox="1">
            <a:spLocks noGrp="1"/>
          </p:cNvSpPr>
          <p:nvPr>
            <p:ph type="ctrTitle"/>
          </p:nvPr>
        </p:nvSpPr>
        <p:spPr>
          <a:xfrm>
            <a:off x="1130300" y="1803400"/>
            <a:ext cx="5825202" cy="1234727"/>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chemeClr val="accent1"/>
              </a:buClr>
              <a:buSzPts val="4100"/>
              <a:buFont typeface="Trebuchet MS" panose="020B0603020202020204"/>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21"/>
          <p:cNvSpPr txBox="1">
            <a:spLocks noGrp="1"/>
          </p:cNvSpPr>
          <p:nvPr>
            <p:ph type="subTitle" idx="1"/>
          </p:nvPr>
        </p:nvSpPr>
        <p:spPr>
          <a:xfrm>
            <a:off x="1130300" y="3038125"/>
            <a:ext cx="5825202" cy="822674"/>
          </a:xfrm>
          <a:prstGeom prst="rect">
            <a:avLst/>
          </a:prstGeom>
          <a:noFill/>
          <a:ln>
            <a:noFill/>
          </a:ln>
        </p:spPr>
        <p:txBody>
          <a:bodyPr spcFirstLastPara="1" wrap="square" lIns="68575" tIns="34275" rIns="68575" bIns="34275" anchor="t" anchorCtr="0">
            <a:normAutofit/>
          </a:bodyPr>
          <a:lstStyle>
            <a:lvl1pPr lvl="0" algn="r">
              <a:lnSpc>
                <a:spcPct val="100000"/>
              </a:lnSpc>
              <a:spcBef>
                <a:spcPts val="800"/>
              </a:spcBef>
              <a:spcAft>
                <a:spcPts val="0"/>
              </a:spcAft>
              <a:buSzPts val="1100"/>
              <a:buNone/>
              <a:defRPr>
                <a:solidFill>
                  <a:srgbClr val="7F7F7F"/>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p:txBody>
      </p:sp>
      <p:sp>
        <p:nvSpPr>
          <p:cNvPr id="49" name="Google Shape;49;p21"/>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21"/>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21"/>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508001" y="2025650"/>
            <a:ext cx="6447501" cy="1369936"/>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000"/>
              <a:buFont typeface="Trebuchet MS" panose="020B0603020202020204"/>
              <a:buNone/>
              <a:defRPr sz="3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22"/>
          <p:cNvSpPr txBox="1">
            <a:spLocks noGrp="1"/>
          </p:cNvSpPr>
          <p:nvPr>
            <p:ph type="body" idx="1"/>
          </p:nvPr>
        </p:nvSpPr>
        <p:spPr>
          <a:xfrm>
            <a:off x="508001" y="3395586"/>
            <a:ext cx="6447501" cy="6453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200"/>
              <a:buNone/>
              <a:defRPr sz="1500">
                <a:solidFill>
                  <a:srgbClr val="7F7F7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p:txBody>
      </p:sp>
      <p:sp>
        <p:nvSpPr>
          <p:cNvPr id="55" name="Google Shape;55;p22"/>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22"/>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22"/>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23"/>
          <p:cNvSpPr txBox="1">
            <a:spLocks noGrp="1"/>
          </p:cNvSpPr>
          <p:nvPr>
            <p:ph type="body" idx="1"/>
          </p:nvPr>
        </p:nvSpPr>
        <p:spPr>
          <a:xfrm>
            <a:off x="508001" y="1620442"/>
            <a:ext cx="3138026" cy="291057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61" name="Google Shape;61;p23"/>
          <p:cNvSpPr txBox="1">
            <a:spLocks noGrp="1"/>
          </p:cNvSpPr>
          <p:nvPr>
            <p:ph type="body" idx="2"/>
          </p:nvPr>
        </p:nvSpPr>
        <p:spPr>
          <a:xfrm>
            <a:off x="3817477" y="1620442"/>
            <a:ext cx="3138026" cy="291058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62" name="Google Shape;62;p23"/>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23"/>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23"/>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2700"/>
              <a:buFont typeface="Trebuchet MS" panose="020B0603020202020204"/>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24"/>
          <p:cNvSpPr txBox="1">
            <a:spLocks noGrp="1"/>
          </p:cNvSpPr>
          <p:nvPr>
            <p:ph type="body" idx="1"/>
          </p:nvPr>
        </p:nvSpPr>
        <p:spPr>
          <a:xfrm>
            <a:off x="506809" y="1620737"/>
            <a:ext cx="3139217"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p:txBody>
      </p:sp>
      <p:sp>
        <p:nvSpPr>
          <p:cNvPr id="68" name="Google Shape;68;p24"/>
          <p:cNvSpPr txBox="1">
            <a:spLocks noGrp="1"/>
          </p:cNvSpPr>
          <p:nvPr>
            <p:ph type="body" idx="2"/>
          </p:nvPr>
        </p:nvSpPr>
        <p:spPr>
          <a:xfrm>
            <a:off x="506809" y="2052934"/>
            <a:ext cx="3139217" cy="2478088"/>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69" name="Google Shape;69;p24"/>
          <p:cNvSpPr txBox="1">
            <a:spLocks noGrp="1"/>
          </p:cNvSpPr>
          <p:nvPr>
            <p:ph type="body" idx="3"/>
          </p:nvPr>
        </p:nvSpPr>
        <p:spPr>
          <a:xfrm>
            <a:off x="3816287" y="1620737"/>
            <a:ext cx="3139213"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p:txBody>
      </p:sp>
      <p:sp>
        <p:nvSpPr>
          <p:cNvPr id="70" name="Google Shape;70;p24"/>
          <p:cNvSpPr txBox="1">
            <a:spLocks noGrp="1"/>
          </p:cNvSpPr>
          <p:nvPr>
            <p:ph type="body" idx="4"/>
          </p:nvPr>
        </p:nvSpPr>
        <p:spPr>
          <a:xfrm>
            <a:off x="3816288" y="2052934"/>
            <a:ext cx="3139213" cy="2478088"/>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p:txBody>
      </p:sp>
      <p:sp>
        <p:nvSpPr>
          <p:cNvPr id="71" name="Google Shape;71;p24"/>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24"/>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24"/>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4"/>
        <p:cNvGrpSpPr/>
        <p:nvPr/>
      </p:nvGrpSpPr>
      <p:grpSpPr>
        <a:xfrm>
          <a:off x="0" y="0"/>
          <a:ext cx="0" cy="0"/>
          <a:chOff x="0" y="0"/>
          <a:chExt cx="0" cy="0"/>
        </a:xfrm>
      </p:grpSpPr>
      <p:sp>
        <p:nvSpPr>
          <p:cNvPr id="75" name="Google Shape;75;p25"/>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25"/>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25"/>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508000" y="3600450"/>
            <a:ext cx="6447500" cy="425054"/>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1800"/>
              <a:buFont typeface="Trebuchet MS" panose="020B0603020202020204"/>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26"/>
          <p:cNvSpPr>
            <a:spLocks noGrp="1"/>
          </p:cNvSpPr>
          <p:nvPr>
            <p:ph type="pic" idx="2"/>
          </p:nvPr>
        </p:nvSpPr>
        <p:spPr>
          <a:xfrm>
            <a:off x="508000" y="457200"/>
            <a:ext cx="6447501" cy="2884288"/>
          </a:xfrm>
          <a:prstGeom prst="rect">
            <a:avLst/>
          </a:prstGeom>
          <a:noFill/>
          <a:ln>
            <a:noFill/>
          </a:ln>
        </p:spPr>
      </p:sp>
      <p:sp>
        <p:nvSpPr>
          <p:cNvPr id="81" name="Google Shape;81;p26"/>
          <p:cNvSpPr txBox="1">
            <a:spLocks noGrp="1"/>
          </p:cNvSpPr>
          <p:nvPr>
            <p:ph type="body" idx="1"/>
          </p:nvPr>
        </p:nvSpPr>
        <p:spPr>
          <a:xfrm>
            <a:off x="508000" y="4025503"/>
            <a:ext cx="6447500" cy="505518"/>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700"/>
              <a:buNone/>
              <a:defRPr sz="9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p:txBody>
      </p:sp>
      <p:sp>
        <p:nvSpPr>
          <p:cNvPr id="82" name="Google Shape;82;p26"/>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26"/>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
        <p:nvSpPr>
          <p:cNvPr id="84" name="Google Shape;84;p26"/>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a:off x="508001" y="457200"/>
            <a:ext cx="6447501" cy="25527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accent1"/>
              </a:buClr>
              <a:buSzPts val="3300"/>
              <a:buFont typeface="Trebuchet MS" panose="020B0603020202020204"/>
              <a:buNone/>
              <a:defRPr sz="33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27"/>
          <p:cNvSpPr txBox="1">
            <a:spLocks noGrp="1"/>
          </p:cNvSpPr>
          <p:nvPr>
            <p:ph type="body" idx="1"/>
          </p:nvPr>
        </p:nvSpPr>
        <p:spPr>
          <a:xfrm>
            <a:off x="508001" y="3352800"/>
            <a:ext cx="6447501" cy="1178222"/>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solidFill>
                  <a:srgbClr val="3F3F3F"/>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p:txBody>
      </p:sp>
      <p:sp>
        <p:nvSpPr>
          <p:cNvPr id="88" name="Google Shape;88;p27"/>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27"/>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27"/>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0" y="-6350"/>
            <a:ext cx="9144000" cy="5149850"/>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rgbClr val="16B0E3">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411"/>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8"/>
            <p:cNvSpPr/>
            <p:nvPr/>
          </p:nvSpPr>
          <p:spPr>
            <a:xfrm>
              <a:off x="10371666" y="3589867"/>
              <a:ext cx="1817159" cy="3268133"/>
            </a:xfrm>
            <a:prstGeom prst="triangle">
              <a:avLst>
                <a:gd name="adj" fmla="val 100000"/>
              </a:avLst>
            </a:prstGeom>
            <a:solidFill>
              <a:srgbClr val="16B0E3">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18"/>
            <p:cNvSpPr/>
            <p:nvPr/>
          </p:nvSpPr>
          <p:spPr>
            <a:xfrm>
              <a:off x="0" y="4013200"/>
              <a:ext cx="448733" cy="2844800"/>
            </a:xfrm>
            <a:prstGeom prst="triangle">
              <a:avLst>
                <a:gd name="adj" fmla="val 0"/>
              </a:avLst>
            </a:prstGeom>
            <a:solidFill>
              <a:schemeClr val="accent1">
                <a:alpha val="69411"/>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7" name="Google Shape;17;p18"/>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lvl1pPr marR="0" lvl="0" algn="l" rtl="0">
              <a:lnSpc>
                <a:spcPct val="100000"/>
              </a:lnSpc>
              <a:spcBef>
                <a:spcPts val="0"/>
              </a:spcBef>
              <a:spcAft>
                <a:spcPts val="0"/>
              </a:spcAft>
              <a:buClr>
                <a:schemeClr val="accent1"/>
              </a:buClr>
              <a:buSzPts val="2700"/>
              <a:buFont typeface="Trebuchet MS" panose="020B0603020202020204"/>
              <a:buNone/>
              <a:defRPr sz="2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R="0" lvl="1"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8" name="Google Shape;18;p18"/>
          <p:cNvSpPr txBox="1">
            <a:spLocks noGrp="1"/>
          </p:cNvSpPr>
          <p:nvPr>
            <p:ph type="body" idx="1"/>
          </p:nvPr>
        </p:nvSpPr>
        <p:spPr>
          <a:xfrm>
            <a:off x="508000" y="1620442"/>
            <a:ext cx="6447501" cy="2910580"/>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1pPr>
            <a:lvl2pPr marL="914400" marR="0" lvl="1" indent="-292100" algn="l" rtl="0">
              <a:lnSpc>
                <a:spcPct val="100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2pPr>
            <a:lvl3pPr marL="1371600" marR="0" lvl="2" indent="-279400" algn="l" rtl="0">
              <a:lnSpc>
                <a:spcPct val="100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3pPr>
            <a:lvl4pPr marL="1828800" marR="0" lvl="3"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4pPr>
            <a:lvl5pPr marL="2286000" marR="0" lvl="4"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19" name="Google Shape;19;p18"/>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panose="020B0604020202020204"/>
              <a:buNone/>
              <a:defRPr sz="700" b="0" i="0" u="none" strike="noStrike" cap="none">
                <a:solidFill>
                  <a:srgbClr val="888888"/>
                </a:solidFill>
                <a:latin typeface="Trebuchet MS" panose="020B0603020202020204"/>
                <a:ea typeface="Trebuchet MS" panose="020B0603020202020204"/>
                <a:cs typeface="Trebuchet MS" panose="020B0603020202020204"/>
                <a:sym typeface="Trebuchet MS" panose="020B0603020202020204"/>
              </a:defRPr>
            </a:lvl1pPr>
            <a:lvl2pPr marR="0" lvl="1"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2pPr>
            <a:lvl3pPr marR="0" lvl="2"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3pPr>
            <a:lvl4pPr marR="0" lvl="3"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4pPr>
            <a:lvl5pPr marR="0" lvl="4"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5pPr>
            <a:lvl6pPr marR="0" lvl="5"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6pPr>
            <a:lvl7pPr marR="0" lvl="6"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7pPr>
            <a:lvl8pPr marR="0" lvl="7"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8pPr>
            <a:lvl9pPr marR="0" lvl="8"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20" name="Google Shape;20;p18"/>
          <p:cNvSpPr txBox="1">
            <a:spLocks noGrp="1"/>
          </p:cNvSpPr>
          <p:nvPr>
            <p:ph type="ftr" idx="11"/>
          </p:nvPr>
        </p:nvSpPr>
        <p:spPr>
          <a:xfrm>
            <a:off x="508001" y="4531022"/>
            <a:ext cx="4723209"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panose="020B0604020202020204"/>
              <a:buNone/>
              <a:defRPr sz="700" b="0" i="0" u="none" strike="noStrike" cap="none">
                <a:solidFill>
                  <a:srgbClr val="888888"/>
                </a:solidFill>
                <a:latin typeface="Trebuchet MS" panose="020B0603020202020204"/>
                <a:ea typeface="Trebuchet MS" panose="020B0603020202020204"/>
                <a:cs typeface="Trebuchet MS" panose="020B0603020202020204"/>
                <a:sym typeface="Trebuchet MS" panose="020B0603020202020204"/>
              </a:defRPr>
            </a:lvl1pPr>
            <a:lvl2pPr marR="0" lvl="1"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2pPr>
            <a:lvl3pPr marR="0" lvl="2"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3pPr>
            <a:lvl4pPr marR="0" lvl="3"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4pPr>
            <a:lvl5pPr marR="0" lvl="4"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5pPr>
            <a:lvl6pPr marR="0" lvl="5"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6pPr>
            <a:lvl7pPr marR="0" lvl="6"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7pPr>
            <a:lvl8pPr marR="0" lvl="7"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8pPr>
            <a:lvl9pPr marR="0" lvl="8" algn="l" rtl="0">
              <a:lnSpc>
                <a:spcPct val="100000"/>
              </a:lnSpc>
              <a:spcBef>
                <a:spcPts val="0"/>
              </a:spcBef>
              <a:spcAft>
                <a:spcPts val="0"/>
              </a:spcAft>
              <a:buClr>
                <a:srgbClr val="000000"/>
              </a:buClr>
              <a:buSzPts val="1100"/>
              <a:buFont typeface="Arial" panose="020B0604020202020204"/>
              <a:buNone/>
              <a:defRPr sz="1400" b="0" i="0" u="none" strike="noStrike" cap="none">
                <a:solidFill>
                  <a:schemeClr val="dk1"/>
                </a:solidFill>
                <a:latin typeface="Trebuchet MS" panose="020B0603020202020204"/>
                <a:ea typeface="Trebuchet MS" panose="020B0603020202020204"/>
                <a:cs typeface="Trebuchet MS" panose="020B0603020202020204"/>
                <a:sym typeface="Trebuchet MS" panose="020B0603020202020204"/>
              </a:defRPr>
            </a:lvl9pPr>
          </a:lstStyle>
          <a:p/>
        </p:txBody>
      </p:sp>
      <p:sp>
        <p:nvSpPr>
          <p:cNvPr id="21" name="Google Shape;21;p18"/>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1pPr>
            <a:lvl2pPr marL="0" marR="0" lvl="1"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2pPr>
            <a:lvl3pPr marL="0" marR="0" lvl="2"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3pPr>
            <a:lvl4pPr marL="0" marR="0" lvl="3"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4pPr>
            <a:lvl5pPr marL="0" marR="0" lvl="4"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5pPr>
            <a:lvl6pPr marL="0" marR="0" lvl="5"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6pPr>
            <a:lvl7pPr marL="0" marR="0" lvl="6"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7pPr>
            <a:lvl8pPr marL="0" marR="0" lvl="7"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8pPr>
            <a:lvl9pPr marL="0" marR="0" lvl="8" indent="0" algn="r" rtl="0">
              <a:lnSpc>
                <a:spcPct val="100000"/>
              </a:lnSpc>
              <a:spcBef>
                <a:spcPts val="0"/>
              </a:spcBef>
              <a:spcAft>
                <a:spcPts val="0"/>
              </a:spcAft>
              <a:buClr>
                <a:srgbClr val="000000"/>
              </a:buClr>
              <a:buSzPts val="700"/>
              <a:buFont typeface="Arial" panose="020B0604020202020204"/>
              <a:buNone/>
              <a:defRPr sz="700" b="0" i="0" u="none" strike="noStrike" cap="none">
                <a:solidFill>
                  <a:schemeClr val="accent1"/>
                </a:solidFill>
                <a:latin typeface="Trebuchet MS" panose="020B0603020202020204"/>
                <a:ea typeface="Trebuchet MS" panose="020B0603020202020204"/>
                <a:cs typeface="Trebuchet MS" panose="020B0603020202020204"/>
                <a:sym typeface="Trebuchet MS" panose="020B060302020202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1"/>
          <p:cNvSpPr/>
          <p:nvPr/>
        </p:nvSpPr>
        <p:spPr>
          <a:xfrm>
            <a:off x="8870" y="2540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cxnSp>
        <p:nvCxnSpPr>
          <p:cNvPr id="139" name="Google Shape;139;p1"/>
          <p:cNvCxnSpPr/>
          <p:nvPr/>
        </p:nvCxnSpPr>
        <p:spPr>
          <a:xfrm>
            <a:off x="3833485" y="0"/>
            <a:ext cx="914400" cy="5143500"/>
          </a:xfrm>
          <a:prstGeom prst="straightConnector1">
            <a:avLst/>
          </a:prstGeom>
          <a:noFill/>
          <a:ln w="9525" cap="flat" cmpd="sng">
            <a:solidFill>
              <a:srgbClr val="16B0E3"/>
            </a:solidFill>
            <a:prstDash val="solid"/>
            <a:round/>
            <a:headEnd type="none" w="sm" len="sm"/>
            <a:tailEnd type="none" w="sm" len="sm"/>
          </a:ln>
        </p:spPr>
      </p:cxnSp>
      <p:sp>
        <p:nvSpPr>
          <p:cNvPr id="140" name="Google Shape;140;p1"/>
          <p:cNvSpPr/>
          <p:nvPr/>
        </p:nvSpPr>
        <p:spPr>
          <a:xfrm>
            <a:off x="3361926" y="-6350"/>
            <a:ext cx="2255512" cy="5149850"/>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141" name="Google Shape;141;p1"/>
          <p:cNvSpPr/>
          <p:nvPr/>
        </p:nvSpPr>
        <p:spPr>
          <a:xfrm>
            <a:off x="3678400" y="-6350"/>
            <a:ext cx="1941419" cy="5149850"/>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142" name="Google Shape;142;p1"/>
          <p:cNvSpPr/>
          <p:nvPr/>
        </p:nvSpPr>
        <p:spPr>
          <a:xfrm>
            <a:off x="2491253" y="2279650"/>
            <a:ext cx="2444750" cy="2857500"/>
          </a:xfrm>
          <a:prstGeom prst="triangle">
            <a:avLst>
              <a:gd name="adj" fmla="val 100000"/>
            </a:avLst>
          </a:prstGeom>
          <a:solidFill>
            <a:schemeClr val="accent2">
              <a:alpha val="71372"/>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143" name="Google Shape;143;p1"/>
          <p:cNvSpPr/>
          <p:nvPr/>
        </p:nvSpPr>
        <p:spPr>
          <a:xfrm>
            <a:off x="2862788" y="6350"/>
            <a:ext cx="2140745" cy="5149850"/>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144" name="Google Shape;144;p1"/>
          <p:cNvSpPr/>
          <p:nvPr/>
        </p:nvSpPr>
        <p:spPr>
          <a:xfrm>
            <a:off x="4254569" y="2692400"/>
            <a:ext cx="1362869" cy="2451100"/>
          </a:xfrm>
          <a:prstGeom prst="triangle">
            <a:avLst>
              <a:gd name="adj" fmla="val 100000"/>
            </a:avLst>
          </a:prstGeom>
          <a:solidFill>
            <a:schemeClr val="accent1">
              <a:alpha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145" name="Google Shape;145;p1"/>
          <p:cNvSpPr/>
          <p:nvPr/>
        </p:nvSpPr>
        <p:spPr>
          <a:xfrm>
            <a:off x="4347114" y="25582"/>
            <a:ext cx="4805796" cy="5149850"/>
          </a:xfrm>
          <a:custGeom>
            <a:avLst/>
            <a:gdLst/>
            <a:ahLst/>
            <a:cxnLst/>
            <a:rect l="l" t="t" r="r" b="b"/>
            <a:pathLst>
              <a:path w="5994369" h="6866467" extrusionOk="0">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p:txBody>
      </p:sp>
      <p:sp>
        <p:nvSpPr>
          <p:cNvPr id="146" name="Google Shape;146;p1"/>
          <p:cNvSpPr txBox="1">
            <a:spLocks noGrp="1"/>
          </p:cNvSpPr>
          <p:nvPr>
            <p:ph type="title"/>
          </p:nvPr>
        </p:nvSpPr>
        <p:spPr>
          <a:xfrm>
            <a:off x="3361690" y="1671320"/>
            <a:ext cx="5688965" cy="2272665"/>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Clr>
                <a:schemeClr val="dk1"/>
              </a:buClr>
              <a:buSzPct val="100000"/>
              <a:buFont typeface="Trebuchet MS" panose="020B0603020202020204"/>
              <a:buNone/>
            </a:pPr>
            <a:r>
              <a:rPr lang="en-US" altLang="en-US" sz="2100" b="1">
                <a:solidFill>
                  <a:schemeClr val="dk1"/>
                </a:solidFill>
                <a:latin typeface="Times New Roman" panose="02020603050405020304"/>
                <a:ea typeface="Times New Roman" panose="02020603050405020304"/>
                <a:cs typeface="Times New Roman" panose="02020603050405020304"/>
                <a:sym typeface="Times New Roman" panose="02020603050405020304"/>
              </a:rPr>
              <a:t>Misuse of Antibiotic during Pregnancy as a Neonatal Risk towards Antimicrobial Resistance Development.</a:t>
            </a:r>
            <a:br>
              <a:rPr lang="en-US" sz="2100" b="1">
                <a:solidFill>
                  <a:schemeClr val="dk1"/>
                </a:solidFill>
                <a:latin typeface="Times New Roman" panose="02020603050405020304"/>
                <a:ea typeface="Times New Roman" panose="02020603050405020304"/>
                <a:cs typeface="Times New Roman" panose="02020603050405020304"/>
                <a:sym typeface="Times New Roman" panose="02020603050405020304"/>
              </a:rPr>
            </a:br>
            <a:br>
              <a:rPr lang="en-US" sz="2100" b="1">
                <a:solidFill>
                  <a:schemeClr val="dk1"/>
                </a:solidFill>
                <a:latin typeface="Times New Roman" panose="02020603050405020304"/>
                <a:ea typeface="Times New Roman" panose="02020603050405020304"/>
                <a:cs typeface="Times New Roman" panose="02020603050405020304"/>
                <a:sym typeface="Times New Roman" panose="02020603050405020304"/>
              </a:rPr>
            </a:br>
            <a:r>
              <a:rPr lang="en-US" sz="2100" dirty="0" smtClean="0">
                <a:solidFill>
                  <a:schemeClr val="tx1"/>
                </a:solidFill>
                <a:latin typeface="Gill Sans MT" panose="020B0502020104020203" pitchFamily="34" charset="0"/>
                <a:sym typeface="+mn-ea"/>
              </a:rPr>
              <a:t>Name: Silas O. Awuor</a:t>
            </a:r>
            <a:br>
              <a:rPr lang="en-US" sz="2100" dirty="0" smtClean="0">
                <a:solidFill>
                  <a:schemeClr val="tx1"/>
                </a:solidFill>
                <a:latin typeface="Gill Sans MT" panose="020B0502020104020203" pitchFamily="34" charset="0"/>
              </a:rPr>
            </a:br>
            <a:r>
              <a:rPr lang="en-US" sz="2100" dirty="0" smtClean="0">
                <a:solidFill>
                  <a:schemeClr val="tx1"/>
                </a:solidFill>
                <a:latin typeface="Gill Sans MT" panose="020B0502020104020203" pitchFamily="34" charset="0"/>
                <a:sym typeface="+mn-ea"/>
              </a:rPr>
              <a:t>Qualification: </a:t>
            </a:r>
            <a:r>
              <a:rPr lang="en-US" sz="2100" b="1" dirty="0">
                <a:solidFill>
                  <a:srgbClr val="FF0000"/>
                </a:solidFill>
                <a:latin typeface="Garamond" panose="02020404030301010803" pitchFamily="18" charset="0"/>
                <a:ea typeface="Calibri" panose="020F0502020204030204" pitchFamily="34" charset="0"/>
                <a:cs typeface="Times New Roman" panose="02020603050405020304" charset="0"/>
                <a:sym typeface="+mn-ea"/>
              </a:rPr>
              <a:t>CMLT, DMLT, </a:t>
            </a:r>
            <a:r>
              <a:rPr lang="en-US" sz="2100" b="1" dirty="0" smtClean="0">
                <a:solidFill>
                  <a:srgbClr val="FF0000"/>
                </a:solidFill>
                <a:latin typeface="Garamond" panose="02020404030301010803" pitchFamily="18" charset="0"/>
                <a:ea typeface="Calibri" panose="020F0502020204030204" pitchFamily="34" charset="0"/>
                <a:cs typeface="Times New Roman" panose="02020603050405020304" charset="0"/>
                <a:sym typeface="+mn-ea"/>
              </a:rPr>
              <a:t>B.Sc. MLS, </a:t>
            </a:r>
            <a:r>
              <a:rPr lang="en-US" sz="2100" b="1" dirty="0">
                <a:solidFill>
                  <a:srgbClr val="FF0000"/>
                </a:solidFill>
                <a:latin typeface="Garamond" panose="02020404030301010803" pitchFamily="18" charset="0"/>
                <a:ea typeface="Calibri" panose="020F0502020204030204" pitchFamily="34" charset="0"/>
                <a:cs typeface="Times New Roman" panose="02020603050405020304" charset="0"/>
                <a:sym typeface="+mn-ea"/>
              </a:rPr>
              <a:t>MSc, PhD-Medical Microbiolog</a:t>
            </a:r>
            <a:br>
              <a:rPr lang="en-US" sz="2100" b="1" dirty="0">
                <a:solidFill>
                  <a:srgbClr val="FF0000"/>
                </a:solidFill>
                <a:latin typeface="Garamond" panose="02020404030301010803" pitchFamily="18" charset="0"/>
                <a:ea typeface="Calibri" panose="020F0502020204030204" pitchFamily="34" charset="0"/>
                <a:cs typeface="Times New Roman" panose="02020603050405020304" charset="0"/>
                <a:sym typeface="+mn-ea"/>
              </a:rPr>
            </a:br>
            <a:r>
              <a:rPr lang="en-US" sz="2100" dirty="0" smtClean="0">
                <a:solidFill>
                  <a:schemeClr val="tx1"/>
                </a:solidFill>
                <a:latin typeface="Gill Sans MT" panose="020B0502020104020203" pitchFamily="34" charset="0"/>
                <a:sym typeface="+mn-ea"/>
              </a:rPr>
              <a:t>Specialty: Medical Microbiology</a:t>
            </a:r>
            <a:br>
              <a:rPr lang="en-US" sz="2100" dirty="0" smtClean="0">
                <a:solidFill>
                  <a:schemeClr val="tx1"/>
                </a:solidFill>
                <a:latin typeface="Gill Sans MT" panose="020B0502020104020203" pitchFamily="34" charset="0"/>
                <a:sym typeface="+mn-ea"/>
              </a:rPr>
            </a:br>
            <a:r>
              <a:rPr lang="en-US" sz="2100" dirty="0" smtClean="0">
                <a:solidFill>
                  <a:schemeClr val="tx1"/>
                </a:solidFill>
                <a:latin typeface="Gill Sans MT" panose="020B0502020104020203" pitchFamily="34" charset="0"/>
                <a:sym typeface="+mn-ea"/>
              </a:rPr>
              <a:t>Institution: JOOTRH-Kisumu</a:t>
            </a:r>
            <a:br>
              <a:rPr lang="en-US" sz="2100" b="1">
                <a:solidFill>
                  <a:schemeClr val="dk1"/>
                </a:solidFill>
                <a:latin typeface="Times New Roman" panose="02020603050405020304"/>
                <a:ea typeface="Times New Roman" panose="02020603050405020304"/>
                <a:cs typeface="Times New Roman" panose="02020603050405020304"/>
                <a:sym typeface="Times New Roman" panose="02020603050405020304"/>
              </a:rPr>
            </a:br>
            <a:br>
              <a:rPr lang="en-US" sz="2100" b="1">
                <a:solidFill>
                  <a:schemeClr val="dk1"/>
                </a:solidFill>
                <a:latin typeface="Times New Roman" panose="02020603050405020304"/>
                <a:ea typeface="Times New Roman" panose="02020603050405020304"/>
                <a:cs typeface="Times New Roman" panose="02020603050405020304"/>
                <a:sym typeface="Times New Roman" panose="02020603050405020304"/>
              </a:rPr>
            </a:br>
            <a:br>
              <a:rPr lang="en-US" sz="2100" b="1">
                <a:solidFill>
                  <a:schemeClr val="dk1"/>
                </a:solidFill>
                <a:latin typeface="Times New Roman" panose="02020603050405020304"/>
                <a:ea typeface="Times New Roman" panose="02020603050405020304"/>
                <a:cs typeface="Times New Roman" panose="02020603050405020304"/>
                <a:sym typeface="Times New Roman" panose="02020603050405020304"/>
              </a:rPr>
            </a:br>
            <a:br>
              <a:rPr lang="en-US" sz="2100" b="1">
                <a:solidFill>
                  <a:schemeClr val="dk1"/>
                </a:solidFill>
                <a:latin typeface="Times New Roman" panose="02020603050405020304"/>
                <a:ea typeface="Times New Roman" panose="02020603050405020304"/>
                <a:cs typeface="Times New Roman" panose="02020603050405020304"/>
                <a:sym typeface="Times New Roman" panose="02020603050405020304"/>
              </a:rPr>
            </a:br>
            <a:r>
              <a:rPr lang="en-US" sz="2100" b="1">
                <a:solidFill>
                  <a:schemeClr val="dk1"/>
                </a:solidFill>
                <a:latin typeface="Times New Roman" panose="02020603050405020304"/>
                <a:ea typeface="Times New Roman" panose="02020603050405020304"/>
                <a:cs typeface="Times New Roman" panose="02020603050405020304"/>
                <a:sym typeface="Times New Roman" panose="02020603050405020304"/>
              </a:rPr>
              <a:t>September 2025 </a:t>
            </a:r>
            <a:br>
              <a:rPr lang="en-US"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br>
            <a:br>
              <a:rPr lang="en-US" sz="2700" b="1">
                <a:solidFill>
                  <a:schemeClr val="dk1"/>
                </a:solidFill>
              </a:rPr>
            </a:br>
            <a:endParaRPr>
              <a:solidFill>
                <a:schemeClr val="dk1"/>
              </a:solidFill>
            </a:endParaRPr>
          </a:p>
        </p:txBody>
      </p:sp>
      <p:pic>
        <p:nvPicPr>
          <p:cNvPr id="147" name="Google Shape;147;p1" descr="A blue circle with a hand and a drop of water on it&#10;&#10;Description automatically generated"/>
          <p:cNvPicPr preferRelativeResize="0"/>
          <p:nvPr/>
        </p:nvPicPr>
        <p:blipFill rotWithShape="1">
          <a:blip r:embed="rId1"/>
          <a:srcRect/>
          <a:stretch>
            <a:fillRect/>
          </a:stretch>
        </p:blipFill>
        <p:spPr>
          <a:xfrm>
            <a:off x="276042" y="620769"/>
            <a:ext cx="2892581" cy="2899830"/>
          </a:xfrm>
          <a:prstGeom prst="rect">
            <a:avLst/>
          </a:prstGeom>
          <a:noFill/>
          <a:ln>
            <a:noFill/>
          </a:ln>
        </p:spPr>
      </p:pic>
      <p:sp>
        <p:nvSpPr>
          <p:cNvPr id="148" name="Google Shape;148;p1"/>
          <p:cNvSpPr txBox="1">
            <a:spLocks noGrp="1"/>
          </p:cNvSpPr>
          <p:nvPr>
            <p:ph type="sldNum" idx="12"/>
          </p:nvPr>
        </p:nvSpPr>
        <p:spPr>
          <a:xfrm>
            <a:off x="7246915" y="4531022"/>
            <a:ext cx="424640" cy="273844"/>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700"/>
              <a:buNone/>
            </a:pPr>
            <a:fld id="{00000000-1234-1234-1234-123412341234}" type="slidenum">
              <a:rPr lang="en-US">
                <a:solidFill>
                  <a:srgbClr val="5FCBEF"/>
                </a:solidFill>
              </a:rPr>
            </a:fld>
            <a:endParaRPr>
              <a:solidFill>
                <a:srgbClr val="5FCBEF"/>
              </a:solidFill>
            </a:endParaRPr>
          </a:p>
        </p:txBody>
      </p:sp>
      <p:sp>
        <p:nvSpPr>
          <p:cNvPr id="149" name="Google Shape;149;p1"/>
          <p:cNvSpPr txBox="1">
            <a:spLocks noGrp="1"/>
          </p:cNvSpPr>
          <p:nvPr>
            <p:ph type="ftr" idx="11"/>
          </p:nvPr>
        </p:nvSpPr>
        <p:spPr>
          <a:xfrm>
            <a:off x="698310" y="3597749"/>
            <a:ext cx="2255400" cy="7470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1100" i="1" dirty="0">
                <a:solidFill>
                  <a:srgbClr val="005B84"/>
                </a:solidFill>
              </a:rPr>
              <a:t>Integrating One Health Approach and Antimicrobial Resistance in Infection Prevention and Control for Universal Health Coverage</a:t>
            </a:r>
            <a:endParaRPr sz="2100" dirty="0">
              <a:solidFill>
                <a:srgbClr val="005B8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508000" y="335280"/>
            <a:ext cx="5882005" cy="4196080"/>
          </a:xfrm>
        </p:spPr>
        <p:txBody>
          <a:bodyPr/>
          <a:p>
            <a:r>
              <a:rPr lang="en-US" altLang="en-US" sz="2000">
                <a:latin typeface="Times New Roman" panose="02020603050405020304" charset="0"/>
                <a:cs typeface="Times New Roman" panose="02020603050405020304" charset="0"/>
              </a:rPr>
              <a:t>The prevalence of AMR was found to be 53% (95% CI: 46.1%–59.8%). </a:t>
            </a:r>
            <a:endParaRPr lang="en-US" altLang="en-US" sz="2000">
              <a:latin typeface="Times New Roman" panose="02020603050405020304" charset="0"/>
              <a:cs typeface="Times New Roman" panose="02020603050405020304" charset="0"/>
            </a:endParaRPr>
          </a:p>
          <a:p>
            <a:r>
              <a:rPr lang="en-US" altLang="en-US" sz="2000">
                <a:latin typeface="Times New Roman" panose="02020603050405020304" charset="0"/>
                <a:cs typeface="Times New Roman" panose="02020603050405020304" charset="0"/>
              </a:rPr>
              <a:t>The drugs highly resistant to antimicrobials were Amikacin (88.3%), ampicillin (77.8%), and Norfloxacin (58.5%), while the least resistant drug was chloramphenicol (20%). </a:t>
            </a:r>
            <a:endParaRPr lang="en-US" altLang="en-US" sz="2000">
              <a:latin typeface="Times New Roman" panose="02020603050405020304" charset="0"/>
              <a:cs typeface="Times New Roman" panose="02020603050405020304" charset="0"/>
            </a:endParaRPr>
          </a:p>
          <a:p>
            <a:r>
              <a:rPr lang="en-US" altLang="en-US" sz="2000">
                <a:latin typeface="Times New Roman" panose="02020603050405020304" charset="0"/>
                <a:cs typeface="Times New Roman" panose="02020603050405020304" charset="0"/>
              </a:rPr>
              <a:t>Same resistant pattern was also observed on the 40% isolated pathogen from the newborn.</a:t>
            </a:r>
            <a:endParaRPr lang="en-US" altLang="en-US" sz="2000">
              <a:latin typeface="Times New Roman" panose="02020603050405020304" charset="0"/>
              <a:cs typeface="Times New Roman" panose="02020603050405020304" charset="0"/>
            </a:endParaRPr>
          </a:p>
        </p:txBody>
      </p:sp>
      <p:pic>
        <p:nvPicPr>
          <p:cNvPr id="5" name="Picture 4"/>
          <p:cNvPicPr>
            <a:picLocks noChangeAspect="1"/>
          </p:cNvPicPr>
          <p:nvPr/>
        </p:nvPicPr>
        <p:blipFill>
          <a:blip r:embed="rId1"/>
          <a:stretch>
            <a:fillRect/>
          </a:stretch>
        </p:blipFill>
        <p:spPr>
          <a:xfrm>
            <a:off x="6210935" y="0"/>
            <a:ext cx="2933065" cy="4193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a:spLocks noGrp="1"/>
          </p:cNvSpPr>
          <p:nvPr>
            <p:ph type="title"/>
          </p:nvPr>
        </p:nvSpPr>
        <p:spPr>
          <a:xfrm>
            <a:off x="422275" y="176530"/>
            <a:ext cx="6447790" cy="46609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100000"/>
              </a:lnSpc>
              <a:spcBef>
                <a:spcPts val="0"/>
              </a:spcBef>
              <a:spcAft>
                <a:spcPts val="0"/>
              </a:spcAft>
              <a:buClr>
                <a:schemeClr val="accent1"/>
              </a:buClr>
              <a:buSzPts val="1400"/>
              <a:buNone/>
            </a:pPr>
            <a:r>
              <a:rPr lang="en-US" altLang="en-US" b="1">
                <a:latin typeface="Times New Roman" panose="02020603050405020304"/>
                <a:ea typeface="Times New Roman" panose="02020603050405020304"/>
                <a:cs typeface="Times New Roman" panose="02020603050405020304"/>
                <a:sym typeface="Times New Roman" panose="02020603050405020304"/>
              </a:rPr>
              <a:t> conclusion</a:t>
            </a:r>
            <a:br>
              <a:rPr lang="en-US" altLang="en-US" b="1">
                <a:latin typeface="Times New Roman" panose="02020603050405020304"/>
                <a:ea typeface="Times New Roman" panose="02020603050405020304"/>
                <a:cs typeface="Times New Roman" panose="02020603050405020304"/>
                <a:sym typeface="Times New Roman" panose="02020603050405020304"/>
              </a:rPr>
            </a:br>
            <a:endParaRPr lang="en-US" b="1">
              <a:latin typeface="Times New Roman" panose="02020603050405020304"/>
              <a:ea typeface="Times New Roman" panose="02020603050405020304"/>
              <a:cs typeface="Times New Roman" panose="02020603050405020304"/>
              <a:sym typeface="Times New Roman" panose="02020603050405020304"/>
            </a:endParaRPr>
          </a:p>
        </p:txBody>
      </p:sp>
      <p:sp>
        <p:nvSpPr>
          <p:cNvPr id="213" name="Google Shape;213;g37dd6daf51e_0_38"/>
          <p:cNvSpPr/>
          <p:nvPr/>
        </p:nvSpPr>
        <p:spPr>
          <a:xfrm rot="-831704">
            <a:off x="280670" y="1548765"/>
            <a:ext cx="2262505" cy="81026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p>
            <a:pPr marL="158750" lvl="0" indent="0" algn="l" rtl="0">
              <a:spcBef>
                <a:spcPts val="800"/>
              </a:spcBef>
              <a:spcAft>
                <a:spcPts val="0"/>
              </a:spcAft>
              <a:buNone/>
            </a:pPr>
            <a:r>
              <a:rPr lang="en-US" altLang="en-US">
                <a:solidFill>
                  <a:srgbClr val="3F3F3F"/>
                </a:solidFill>
                <a:latin typeface="Trebuchet MS" panose="020B0603020202020204"/>
                <a:ea typeface="Trebuchet MS" panose="020B0603020202020204"/>
                <a:cs typeface="Trebuchet MS" panose="020B0603020202020204"/>
                <a:sym typeface="Trebuchet MS" panose="020B0603020202020204"/>
              </a:rPr>
              <a:t>Appropriate Prescribing:</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2" name="Google Shape;213;g37dd6daf51e_0_38"/>
          <p:cNvSpPr/>
          <p:nvPr/>
        </p:nvSpPr>
        <p:spPr>
          <a:xfrm rot="-831704">
            <a:off x="280670" y="3018155"/>
            <a:ext cx="2262505" cy="81026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p>
            <a:pPr marL="158750" lvl="0" indent="0" algn="l" rtl="0">
              <a:spcBef>
                <a:spcPts val="800"/>
              </a:spcBef>
              <a:spcAft>
                <a:spcPts val="0"/>
              </a:spcAft>
              <a:buNone/>
            </a:pPr>
            <a:r>
              <a:rPr lang="en-US" altLang="en-US">
                <a:latin typeface="Trebuchet MS" panose="020B0603020202020204"/>
                <a:ea typeface="Trebuchet MS" panose="020B0603020202020204"/>
                <a:cs typeface="Trebuchet MS" panose="020B0603020202020204"/>
                <a:sym typeface="Trebuchet MS" panose="020B0603020202020204"/>
              </a:rPr>
              <a:t>Targeted Use:</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3" name="Google Shape;213;g37dd6daf51e_0_38"/>
          <p:cNvSpPr/>
          <p:nvPr/>
        </p:nvSpPr>
        <p:spPr>
          <a:xfrm rot="-831704">
            <a:off x="486410" y="4074160"/>
            <a:ext cx="2262505" cy="81026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p>
            <a:pPr marL="158750" lvl="0" indent="0" algn="l" rtl="0">
              <a:spcBef>
                <a:spcPts val="800"/>
              </a:spcBef>
              <a:spcAft>
                <a:spcPts val="0"/>
              </a:spcAft>
              <a:buNone/>
            </a:pPr>
            <a:r>
              <a:rPr lang="en-US" altLang="en-US">
                <a:solidFill>
                  <a:srgbClr val="3F3F3F"/>
                </a:solidFill>
                <a:latin typeface="Trebuchet MS" panose="020B0603020202020204"/>
                <a:ea typeface="Trebuchet MS" panose="020B0603020202020204"/>
                <a:cs typeface="Trebuchet MS" panose="020B0603020202020204"/>
                <a:sym typeface="Trebuchet MS" panose="020B0603020202020204"/>
              </a:rPr>
              <a:t>Balancing Benefits and Risks:</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4" name="Text Box 3"/>
          <p:cNvSpPr txBox="1"/>
          <p:nvPr/>
        </p:nvSpPr>
        <p:spPr>
          <a:xfrm>
            <a:off x="2607310" y="1162368"/>
            <a:ext cx="5080000" cy="1076325"/>
          </a:xfrm>
          <a:prstGeom prst="rect">
            <a:avLst/>
          </a:prstGeom>
        </p:spPr>
        <p:txBody>
          <a:bodyPr>
            <a:spAutoFit/>
          </a:bodyPr>
          <a:p>
            <a:pPr marL="0" indent="0" algn="l"/>
            <a:r>
              <a:rPr lang="en-US" altLang="zh-CN" sz="1600" b="0" i="0">
                <a:solidFill>
                  <a:srgbClr val="545D7E"/>
                </a:solidFill>
                <a:latin typeface="Google Sans"/>
                <a:ea typeface="Google Sans"/>
              </a:rPr>
              <a:t>Antimicrobial stewardship programs promote the judicious use of antibiotics, ensuring they are prescribed only when necessary and for the correct indication.</a:t>
            </a:r>
            <a:endParaRPr lang="en-US" altLang="zh-CN" sz="1600" b="0" i="0">
              <a:solidFill>
                <a:srgbClr val="545D7E"/>
              </a:solidFill>
              <a:latin typeface="Google Sans"/>
              <a:ea typeface="Google Sans"/>
            </a:endParaRPr>
          </a:p>
        </p:txBody>
      </p:sp>
      <p:sp>
        <p:nvSpPr>
          <p:cNvPr id="5" name="Text Box 4"/>
          <p:cNvSpPr txBox="1"/>
          <p:nvPr/>
        </p:nvSpPr>
        <p:spPr>
          <a:xfrm>
            <a:off x="2813050" y="2446973"/>
            <a:ext cx="5080000" cy="1076325"/>
          </a:xfrm>
          <a:prstGeom prst="rect">
            <a:avLst/>
          </a:prstGeom>
        </p:spPr>
        <p:txBody>
          <a:bodyPr>
            <a:spAutoFit/>
          </a:bodyPr>
          <a:p>
            <a:pPr marL="0" indent="0" algn="l"/>
            <a:r>
              <a:rPr lang="en-US" altLang="zh-CN" sz="1600" b="0" i="0">
                <a:solidFill>
                  <a:srgbClr val="545D7E"/>
                </a:solidFill>
                <a:latin typeface="Google Sans"/>
                <a:ea typeface="Google Sans"/>
              </a:rPr>
              <a:t>This involves using antibiotics for confirmed bacterial infections rather than empirical treatment for non-specific symptoms, and using diagnostics to guide appropriate therapy.</a:t>
            </a:r>
            <a:endParaRPr lang="en-US" altLang="zh-CN" sz="1600" b="0" i="0">
              <a:solidFill>
                <a:srgbClr val="545D7E"/>
              </a:solidFill>
              <a:latin typeface="Google Sans"/>
              <a:ea typeface="Google Sans"/>
            </a:endParaRPr>
          </a:p>
        </p:txBody>
      </p:sp>
      <p:sp>
        <p:nvSpPr>
          <p:cNvPr id="6" name="Text Box 5"/>
          <p:cNvSpPr txBox="1"/>
          <p:nvPr/>
        </p:nvSpPr>
        <p:spPr>
          <a:xfrm>
            <a:off x="2813050" y="3731895"/>
            <a:ext cx="5080000" cy="1322070"/>
          </a:xfrm>
          <a:prstGeom prst="rect">
            <a:avLst/>
          </a:prstGeom>
        </p:spPr>
        <p:txBody>
          <a:bodyPr>
            <a:spAutoFit/>
          </a:bodyPr>
          <a:p>
            <a:pPr marL="0" indent="0" algn="l"/>
            <a:r>
              <a:rPr lang="en-US" altLang="zh-CN" sz="1600" b="0" i="0">
                <a:solidFill>
                  <a:srgbClr val="545D7E"/>
                </a:solidFill>
                <a:latin typeface="Google Sans"/>
                <a:ea typeface="Google Sans"/>
              </a:rPr>
              <a:t>Stewardship in obstetrics requires careful consideration to balance the need to treat maternal infections with the potential risks of unnecessary antibiotic exposure for both mother and baby.</a:t>
            </a:r>
            <a:endParaRPr lang="en-US" altLang="zh-CN" sz="1600" b="0" i="0">
              <a:solidFill>
                <a:srgbClr val="545D7E"/>
              </a:solidFill>
              <a:latin typeface="Google Sans"/>
              <a:ea typeface="Google Sans"/>
            </a:endParaRPr>
          </a:p>
        </p:txBody>
      </p:sp>
      <p:sp>
        <p:nvSpPr>
          <p:cNvPr id="7" name="Text Box 6"/>
          <p:cNvSpPr txBox="1"/>
          <p:nvPr/>
        </p:nvSpPr>
        <p:spPr>
          <a:xfrm>
            <a:off x="118745" y="749300"/>
            <a:ext cx="4572000" cy="306705"/>
          </a:xfrm>
          <a:prstGeom prst="rect">
            <a:avLst/>
          </a:prstGeom>
          <a:noFill/>
        </p:spPr>
        <p:txBody>
          <a:bodyPr wrap="square" rtlCol="0" anchor="t">
            <a:spAutoFit/>
          </a:bodyPr>
          <a:p>
            <a:pPr marL="285750" indent="-285750">
              <a:buFont typeface="Wingdings" panose="05000000000000000000" charset="0"/>
              <a:buChar char="v"/>
            </a:pPr>
            <a:r>
              <a:rPr lang="en-US" altLang="en-US" b="1">
                <a:latin typeface="Times New Roman" panose="02020603050405020304"/>
                <a:ea typeface="Times New Roman" panose="02020603050405020304"/>
                <a:cs typeface="Times New Roman" panose="02020603050405020304"/>
                <a:sym typeface="Times New Roman" panose="02020603050405020304"/>
              </a:rPr>
              <a:t>Antimicrobial Stewardship </a:t>
            </a:r>
            <a:endParaRPr lang="en-US" altLang="en-US" b="1">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508000" y="323215"/>
            <a:ext cx="5455920" cy="4208145"/>
          </a:xfrm>
        </p:spPr>
        <p:txBody>
          <a:bodyPr/>
          <a:p>
            <a:r>
              <a:rPr lang="en-US" altLang="en-US" sz="2400">
                <a:latin typeface="Times New Roman" panose="02020603050405020304" charset="0"/>
                <a:cs typeface="Times New Roman" panose="02020603050405020304" charset="0"/>
              </a:rPr>
              <a:t>A deeper understanding of vertical transmission of antibiotic resistance from mothers to their offspring is necessary to determine the most effective strategies for reducing antibiotic resistance in the early life.</a:t>
            </a:r>
            <a:endParaRPr lang="en-US" altLang="en-US" sz="2400">
              <a:latin typeface="Times New Roman" panose="02020603050405020304" charset="0"/>
              <a:cs typeface="Times New Roman" panose="02020603050405020304" charset="0"/>
            </a:endParaRPr>
          </a:p>
        </p:txBody>
      </p:sp>
      <p:pic>
        <p:nvPicPr>
          <p:cNvPr id="4" name="Picture 3"/>
          <p:cNvPicPr>
            <a:picLocks noChangeAspect="1"/>
          </p:cNvPicPr>
          <p:nvPr/>
        </p:nvPicPr>
        <p:blipFill>
          <a:blip r:embed="rId1"/>
          <a:stretch>
            <a:fillRect/>
          </a:stretch>
        </p:blipFill>
        <p:spPr>
          <a:xfrm>
            <a:off x="5749290" y="0"/>
            <a:ext cx="3394710" cy="43853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6FCFE"/>
            </a:gs>
            <a:gs pos="74000">
              <a:srgbClr val="B5E7F7"/>
            </a:gs>
            <a:gs pos="83000">
              <a:srgbClr val="B5E7F7"/>
            </a:gs>
            <a:gs pos="100000">
              <a:srgbClr val="CEEFFA"/>
            </a:gs>
          </a:gsLst>
          <a:lin ang="5400000" scaled="0"/>
        </a:gradFill>
        <a:effectLst/>
      </p:bgPr>
    </p:bg>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949847" y="1487404"/>
            <a:ext cx="6447600" cy="990600"/>
          </a:xfrm>
          <a:prstGeom prst="rect">
            <a:avLst/>
          </a:prstGeom>
          <a:noFill/>
          <a:ln>
            <a:noFill/>
          </a:ln>
        </p:spPr>
        <p:txBody>
          <a:bodyPr spcFirstLastPara="1" wrap="square" lIns="68575" tIns="34275" rIns="68575" bIns="34275" anchor="t" anchorCtr="0">
            <a:normAutofit fontScale="90000"/>
          </a:bodyPr>
          <a:lstStyle/>
          <a:p>
            <a:pPr marL="0" lvl="0" indent="0" algn="ctr" rtl="0">
              <a:lnSpc>
                <a:spcPct val="100000"/>
              </a:lnSpc>
              <a:spcBef>
                <a:spcPts val="0"/>
              </a:spcBef>
              <a:spcAft>
                <a:spcPts val="0"/>
              </a:spcAft>
              <a:buClr>
                <a:schemeClr val="accent1"/>
              </a:buClr>
              <a:buSzPct val="82000"/>
              <a:buFont typeface="Trebuchet MS" panose="020B0603020202020204"/>
              <a:buNone/>
            </a:pPr>
            <a:r>
              <a:rPr lang="en-US" sz="3300">
                <a:solidFill>
                  <a:srgbClr val="005B84"/>
                </a:solidFill>
                <a:latin typeface="Times New Roman" panose="02020603050405020304"/>
                <a:ea typeface="Times New Roman" panose="02020603050405020304"/>
                <a:cs typeface="Times New Roman" panose="02020603050405020304"/>
                <a:sym typeface="Times New Roman" panose="02020603050405020304"/>
              </a:rPr>
              <a:t>Thank you.</a:t>
            </a:r>
            <a:endParaRPr sz="3300">
              <a:solidFill>
                <a:srgbClr val="005B84"/>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0"/>
              </a:spcBef>
              <a:spcAft>
                <a:spcPts val="0"/>
              </a:spcAft>
              <a:buClr>
                <a:schemeClr val="accent1"/>
              </a:buClr>
              <a:buSzPct val="100000"/>
              <a:buFont typeface="Trebuchet MS" panose="020B0603020202020204"/>
              <a:buNone/>
            </a:pPr>
            <a:endParaRPr>
              <a:solidFill>
                <a:srgbClr val="005B84"/>
              </a:solidFill>
            </a:endParaRPr>
          </a:p>
          <a:p>
            <a:pPr marL="0" lvl="0" indent="0" algn="ctr" rtl="0">
              <a:lnSpc>
                <a:spcPct val="100000"/>
              </a:lnSpc>
              <a:spcBef>
                <a:spcPts val="0"/>
              </a:spcBef>
              <a:spcAft>
                <a:spcPts val="0"/>
              </a:spcAft>
              <a:buClr>
                <a:schemeClr val="accent1"/>
              </a:buClr>
              <a:buSzPct val="59000"/>
              <a:buFont typeface="Trebuchet MS" panose="020B0603020202020204"/>
              <a:buNone/>
            </a:pPr>
            <a:r>
              <a:rPr lang="en-US" sz="4590">
                <a:solidFill>
                  <a:srgbClr val="005B84"/>
                </a:solidFill>
                <a:latin typeface="Times New Roman" panose="02020603050405020304"/>
                <a:ea typeface="Times New Roman" panose="02020603050405020304"/>
                <a:cs typeface="Times New Roman" panose="02020603050405020304"/>
                <a:sym typeface="Times New Roman" panose="02020603050405020304"/>
              </a:rPr>
              <a:t>QUESTIONS? </a:t>
            </a:r>
            <a:endParaRPr sz="4590">
              <a:solidFill>
                <a:srgbClr val="005B84"/>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67" name="Google Shape;267;p17"/>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700"/>
              <a:buNone/>
            </a:pPr>
            <a:fld id="{00000000-1234-1234-1234-123412341234}" type="slidenum">
              <a:rPr lang="en-US"/>
            </a:fld>
            <a:endParaRPr lang="en-US"/>
          </a:p>
        </p:txBody>
      </p:sp>
      <p:pic>
        <p:nvPicPr>
          <p:cNvPr id="268" name="Google Shape;268;p17" descr="A blue circle with a hand and a drop of water on it&#10;&#10;Description automatically generated"/>
          <p:cNvPicPr preferRelativeResize="0"/>
          <p:nvPr/>
        </p:nvPicPr>
        <p:blipFill rotWithShape="1">
          <a:blip r:embed="rId1"/>
          <a:srcRect/>
          <a:stretch>
            <a:fillRect/>
          </a:stretch>
        </p:blipFill>
        <p:spPr>
          <a:xfrm>
            <a:off x="270090" y="208953"/>
            <a:ext cx="1157310" cy="1159575"/>
          </a:xfrm>
          <a:prstGeom prst="rect">
            <a:avLst/>
          </a:prstGeom>
          <a:noFill/>
          <a:ln>
            <a:noFill/>
          </a:ln>
        </p:spPr>
      </p:pic>
      <p:sp>
        <p:nvSpPr>
          <p:cNvPr id="270" name="Google Shape;270;p17"/>
          <p:cNvSpPr txBox="1"/>
          <p:nvPr/>
        </p:nvSpPr>
        <p:spPr>
          <a:xfrm>
            <a:off x="461269" y="3999750"/>
            <a:ext cx="40623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500" b="1" u="sng"/>
              <a:t>Acknowledgement:</a:t>
            </a:r>
            <a:r>
              <a:rPr lang="en-US" sz="1500" u="sng"/>
              <a:t> </a:t>
            </a:r>
            <a:endParaRPr sz="1500" u="sng"/>
          </a:p>
        </p:txBody>
      </p:sp>
      <p:pic>
        <p:nvPicPr>
          <p:cNvPr id="271" name="Google Shape;271;p17" descr="JOOTRH"/>
          <p:cNvPicPr preferRelativeResize="0"/>
          <p:nvPr/>
        </p:nvPicPr>
        <p:blipFill rotWithShape="1">
          <a:blip r:embed="rId2"/>
          <a:srcRect/>
          <a:stretch>
            <a:fillRect/>
          </a:stretch>
        </p:blipFill>
        <p:spPr>
          <a:xfrm>
            <a:off x="2855373" y="4530840"/>
            <a:ext cx="2466291" cy="507900"/>
          </a:xfrm>
          <a:prstGeom prst="rect">
            <a:avLst/>
          </a:prstGeom>
          <a:noFill/>
          <a:ln>
            <a:noFill/>
          </a:ln>
        </p:spPr>
      </p:pic>
      <p:pic>
        <p:nvPicPr>
          <p:cNvPr id="2" name="Google Shape;268;p17" descr="A blue circle with a hand and a drop of water on it&#10;&#10;Description automatically generated"/>
          <p:cNvPicPr preferRelativeResize="0"/>
          <p:nvPr/>
        </p:nvPicPr>
        <p:blipFill rotWithShape="1">
          <a:blip r:embed="rId1"/>
          <a:srcRect/>
          <a:stretch>
            <a:fillRect/>
          </a:stretch>
        </p:blipFill>
        <p:spPr>
          <a:xfrm>
            <a:off x="689610" y="4415155"/>
            <a:ext cx="737870" cy="688975"/>
          </a:xfrm>
          <a:prstGeom prst="rect">
            <a:avLst/>
          </a:prstGeom>
          <a:noFill/>
          <a:ln>
            <a:noFill/>
          </a:ln>
        </p:spPr>
      </p:pic>
      <p:pic>
        <p:nvPicPr>
          <p:cNvPr id="8" name="Picture 7"/>
          <p:cNvPicPr>
            <a:picLocks noChangeAspect="1"/>
          </p:cNvPicPr>
          <p:nvPr/>
        </p:nvPicPr>
        <p:blipFill>
          <a:blip r:embed="rId3"/>
          <a:stretch>
            <a:fillRect/>
          </a:stretch>
        </p:blipFill>
        <p:spPr>
          <a:xfrm>
            <a:off x="5873750" y="4243070"/>
            <a:ext cx="1082040" cy="861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7dd6daf51e_0_17"/>
          <p:cNvSpPr txBox="1">
            <a:spLocks noGrp="1"/>
          </p:cNvSpPr>
          <p:nvPr>
            <p:ph type="title"/>
          </p:nvPr>
        </p:nvSpPr>
        <p:spPr>
          <a:xfrm>
            <a:off x="292496" y="169835"/>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1400"/>
              <a:buNone/>
            </a:pPr>
            <a:r>
              <a:rPr lang="en-US" b="1">
                <a:latin typeface="Times New Roman" panose="02020603050405020304"/>
                <a:ea typeface="Times New Roman" panose="02020603050405020304"/>
                <a:cs typeface="Times New Roman" panose="02020603050405020304"/>
                <a:sym typeface="Times New Roman" panose="02020603050405020304"/>
              </a:rPr>
              <a:t>Background </a:t>
            </a:r>
            <a:endParaRPr b="1"/>
          </a:p>
        </p:txBody>
      </p:sp>
      <p:sp>
        <p:nvSpPr>
          <p:cNvPr id="156" name="Google Shape;156;g37dd6daf51e_0_17"/>
          <p:cNvSpPr txBox="1">
            <a:spLocks noGrp="1"/>
          </p:cNvSpPr>
          <p:nvPr>
            <p:ph type="ftr" idx="11"/>
          </p:nvPr>
        </p:nvSpPr>
        <p:spPr>
          <a:xfrm>
            <a:off x="493634" y="4804001"/>
            <a:ext cx="47232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1200">
                <a:solidFill>
                  <a:srgbClr val="005B84"/>
                </a:solidFill>
              </a:rPr>
              <a:t>IPNET-K Conference 2025</a:t>
            </a:r>
            <a:endParaRPr sz="1200">
              <a:solidFill>
                <a:srgbClr val="005B84"/>
              </a:solidFill>
            </a:endParaRPr>
          </a:p>
        </p:txBody>
      </p:sp>
      <p:sp>
        <p:nvSpPr>
          <p:cNvPr id="157" name="Google Shape;157;g37dd6daf51e_0_17"/>
          <p:cNvSpPr txBox="1">
            <a:spLocks noGrp="1"/>
          </p:cNvSpPr>
          <p:nvPr>
            <p:ph type="body" idx="2"/>
          </p:nvPr>
        </p:nvSpPr>
        <p:spPr>
          <a:xfrm>
            <a:off x="116840" y="619125"/>
            <a:ext cx="5906770" cy="4086860"/>
          </a:xfrm>
          <a:prstGeom prst="rect">
            <a:avLst/>
          </a:prstGeom>
          <a:solidFill>
            <a:srgbClr val="9EDFF5"/>
          </a:solidFill>
        </p:spPr>
        <p:txBody>
          <a:bodyPr spcFirstLastPara="1" wrap="square" lIns="68575" tIns="34275" rIns="68575" bIns="34275" anchor="t" anchorCtr="0">
            <a:normAutofit fontScale="82500"/>
          </a:bodyPr>
          <a:lstStyle/>
          <a:p>
            <a:pPr marL="457200" lvl="0" indent="-293370" algn="l" rtl="0">
              <a:spcBef>
                <a:spcPts val="800"/>
              </a:spcBef>
              <a:spcAft>
                <a:spcPts val="0"/>
              </a:spcAft>
              <a:buSzPct val="61000"/>
              <a:buChar char="►"/>
            </a:pPr>
            <a:r>
              <a:rPr lang="en-US" altLang="en-US" sz="2665" dirty="0">
                <a:latin typeface="Times New Roman" panose="02020603050405020304" charset="0"/>
                <a:cs typeface="Times New Roman" panose="02020603050405020304" charset="0"/>
              </a:rPr>
              <a:t>During pregnancy, mothers are at high risk on bacterial infection such as urinary tract infection (UTI) </a:t>
            </a:r>
            <a:endParaRPr lang="en-US" altLang="en-US" sz="2665" dirty="0">
              <a:latin typeface="Times New Roman" panose="02020603050405020304" charset="0"/>
              <a:cs typeface="Times New Roman" panose="02020603050405020304" charset="0"/>
            </a:endParaRPr>
          </a:p>
          <a:p>
            <a:pPr marL="457200" lvl="0" indent="-293370" algn="l" rtl="0">
              <a:spcBef>
                <a:spcPts val="800"/>
              </a:spcBef>
              <a:spcAft>
                <a:spcPts val="0"/>
              </a:spcAft>
              <a:buSzPct val="61000"/>
              <a:buChar char="►"/>
            </a:pPr>
            <a:r>
              <a:rPr lang="en-US" altLang="en-US" sz="2665" dirty="0">
                <a:latin typeface="Times New Roman" panose="02020603050405020304" charset="0"/>
                <a:cs typeface="Times New Roman" panose="02020603050405020304" charset="0"/>
              </a:rPr>
              <a:t>Frequent prescription of antibiotic are done for the management of such infection that threaten maternal and fetal health.</a:t>
            </a:r>
            <a:r>
              <a:rPr lang="" altLang="en-US" sz="2665" dirty="0">
                <a:latin typeface="Times New Roman" panose="02020603050405020304" charset="0"/>
                <a:cs typeface="Times New Roman" panose="02020603050405020304" charset="0"/>
              </a:rPr>
              <a:t> </a:t>
            </a:r>
            <a:endParaRPr lang="" altLang="en-US" sz="2665" dirty="0">
              <a:latin typeface="Times New Roman" panose="02020603050405020304" charset="0"/>
              <a:cs typeface="Times New Roman" panose="02020603050405020304" charset="0"/>
            </a:endParaRPr>
          </a:p>
          <a:p>
            <a:pPr marL="457200" lvl="0" indent="-228600" algn="l" rtl="0">
              <a:spcBef>
                <a:spcPts val="800"/>
              </a:spcBef>
              <a:spcAft>
                <a:spcPts val="0"/>
              </a:spcAft>
              <a:buClr>
                <a:schemeClr val="dk1"/>
              </a:buClr>
              <a:buSzPct val="61000"/>
              <a:buFont typeface="Arial" panose="020B0604020202020204"/>
              <a:buNone/>
            </a:pPr>
            <a:endParaRPr sz="2665" dirty="0">
              <a:latin typeface="Times New Roman" panose="02020603050405020304" charset="0"/>
              <a:ea typeface="Times New Roman" panose="02020603050405020304"/>
              <a:cs typeface="Times New Roman" panose="02020603050405020304" charset="0"/>
              <a:sym typeface="Times New Roman" panose="02020603050405020304"/>
            </a:endParaRPr>
          </a:p>
          <a:p>
            <a:pPr marL="457200" lvl="0" indent="-293370" algn="l" rtl="0">
              <a:spcBef>
                <a:spcPts val="800"/>
              </a:spcBef>
              <a:spcAft>
                <a:spcPts val="0"/>
              </a:spcAft>
              <a:buSzPct val="61000"/>
              <a:buChar char="►"/>
            </a:pPr>
            <a:r>
              <a:rPr lang="en-US" sz="2665" dirty="0">
                <a:latin typeface="Times New Roman" panose="02020603050405020304" charset="0"/>
                <a:ea typeface="Times New Roman" panose="02020603050405020304"/>
                <a:cs typeface="Times New Roman" panose="02020603050405020304" charset="0"/>
                <a:sym typeface="Times New Roman" panose="02020603050405020304"/>
              </a:rPr>
              <a:t>The burden is especially high in low- and middle-income countries (LMICs). </a:t>
            </a:r>
            <a:endParaRPr sz="2665" dirty="0">
              <a:latin typeface="Times New Roman" panose="02020603050405020304" charset="0"/>
              <a:cs typeface="Times New Roman" panose="02020603050405020304" charset="0"/>
            </a:endParaRPr>
          </a:p>
          <a:p>
            <a:pPr marL="158750" lvl="0" indent="0" algn="l" rtl="0">
              <a:spcBef>
                <a:spcPts val="800"/>
              </a:spcBef>
              <a:spcAft>
                <a:spcPts val="0"/>
              </a:spcAft>
              <a:buClr>
                <a:schemeClr val="dk1"/>
              </a:buClr>
              <a:buSzPct val="61000"/>
              <a:buFont typeface="Arial" panose="020B0604020202020204"/>
              <a:buNone/>
            </a:pPr>
            <a:endParaRPr sz="1800" dirty="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800"/>
              </a:spcBef>
              <a:spcAft>
                <a:spcPts val="0"/>
              </a:spcAft>
              <a:buNone/>
            </a:pPr>
            <a:endParaRPr dirty="0"/>
          </a:p>
        </p:txBody>
      </p:sp>
      <p:pic>
        <p:nvPicPr>
          <p:cNvPr id="2" name="Picture 1"/>
          <p:cNvPicPr>
            <a:picLocks noChangeAspect="1"/>
          </p:cNvPicPr>
          <p:nvPr/>
        </p:nvPicPr>
        <p:blipFill>
          <a:blip r:embed="rId1"/>
          <a:stretch>
            <a:fillRect/>
          </a:stretch>
        </p:blipFill>
        <p:spPr>
          <a:xfrm>
            <a:off x="6022975" y="619760"/>
            <a:ext cx="3121025" cy="4523740"/>
          </a:xfrm>
          <a:prstGeom prst="rect">
            <a:avLst/>
          </a:prstGeom>
        </p:spPr>
      </p:pic>
      <p:sp>
        <p:nvSpPr>
          <p:cNvPr id="158" name="Google Shape;158;g37dd6daf51e_0_17"/>
          <p:cNvSpPr txBox="1">
            <a:spLocks noGrp="1"/>
          </p:cNvSpPr>
          <p:nvPr>
            <p:ph type="body" idx="3"/>
          </p:nvPr>
        </p:nvSpPr>
        <p:spPr>
          <a:xfrm>
            <a:off x="6023610" y="709930"/>
            <a:ext cx="3121025" cy="450215"/>
          </a:xfrm>
          <a:prstGeom prst="rect">
            <a:avLst/>
          </a:prstGeom>
          <a:solidFill>
            <a:srgbClr val="FF0000"/>
          </a:solidFill>
        </p:spPr>
        <p:txBody>
          <a:bodyPr spcFirstLastPara="1" wrap="square" lIns="68575" tIns="34275" rIns="68575" bIns="34275" anchor="b" anchorCtr="0">
            <a:noAutofit/>
          </a:bodyPr>
          <a:lstStyle/>
          <a:p>
            <a:pPr marL="0" lvl="0" indent="0" algn="l" rtl="0">
              <a:spcBef>
                <a:spcPts val="800"/>
              </a:spcBef>
              <a:spcAft>
                <a:spcPts val="0"/>
              </a:spcAft>
              <a:buNone/>
            </a:pPr>
            <a:r>
              <a:rPr lang="en-US" sz="2600" dirty="0">
                <a:latin typeface="Times New Roman" panose="02020603050405020304"/>
                <a:ea typeface="Times New Roman" panose="02020603050405020304"/>
                <a:cs typeface="Times New Roman" panose="02020603050405020304"/>
                <a:sym typeface="Times New Roman" panose="02020603050405020304"/>
              </a:rPr>
              <a:t> </a:t>
            </a:r>
            <a:r>
              <a:rPr lang="en-US" sz="1400" b="1" dirty="0">
                <a:latin typeface="Times New Roman" panose="02020603050405020304"/>
                <a:ea typeface="Times New Roman" panose="02020603050405020304"/>
                <a:cs typeface="Times New Roman" panose="02020603050405020304"/>
                <a:sym typeface="Times New Roman" panose="02020603050405020304"/>
              </a:rPr>
              <a:t>A Healthy Child A Healthy Country</a:t>
            </a:r>
            <a:endParaRPr lang="en-US" sz="1400" b="1" dirty="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573314" y="372836"/>
            <a:ext cx="6447501" cy="990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1400"/>
              <a:buNone/>
            </a:pPr>
            <a:r>
              <a:rPr lang="en-US" b="1">
                <a:latin typeface="Times New Roman" panose="02020603050405020304"/>
                <a:ea typeface="Times New Roman" panose="02020603050405020304"/>
                <a:cs typeface="Times New Roman" panose="02020603050405020304"/>
                <a:sym typeface="Times New Roman" panose="02020603050405020304"/>
              </a:rPr>
              <a:t>Objectives: </a:t>
            </a:r>
            <a:endParaRPr lang="en-US" b="1">
              <a:latin typeface="Times New Roman" panose="02020603050405020304"/>
              <a:ea typeface="Times New Roman" panose="02020603050405020304"/>
              <a:cs typeface="Times New Roman" panose="02020603050405020304"/>
              <a:sym typeface="Times New Roman" panose="02020603050405020304"/>
            </a:endParaRPr>
          </a:p>
        </p:txBody>
      </p:sp>
      <p:sp>
        <p:nvSpPr>
          <p:cNvPr id="165" name="Google Shape;165;p6"/>
          <p:cNvSpPr txBox="1">
            <a:spLocks noGrp="1"/>
          </p:cNvSpPr>
          <p:nvPr>
            <p:ph type="body" idx="1"/>
          </p:nvPr>
        </p:nvSpPr>
        <p:spPr>
          <a:xfrm>
            <a:off x="105410" y="1053465"/>
            <a:ext cx="5652135" cy="3658235"/>
          </a:xfrm>
          <a:prstGeom prst="rect">
            <a:avLst/>
          </a:prstGeom>
          <a:noFill/>
          <a:ln>
            <a:noFill/>
          </a:ln>
        </p:spPr>
        <p:txBody>
          <a:bodyPr spcFirstLastPara="1" wrap="square" lIns="68575" tIns="34275" rIns="68575" bIns="34275" anchor="t" anchorCtr="0">
            <a:normAutofit/>
          </a:bodyPr>
          <a:lstStyle/>
          <a:p>
            <a:pPr marL="584200" lvl="1" indent="0" algn="l" rtl="0">
              <a:lnSpc>
                <a:spcPct val="100000"/>
              </a:lnSpc>
              <a:spcBef>
                <a:spcPts val="800"/>
              </a:spcBef>
              <a:spcAft>
                <a:spcPts val="0"/>
              </a:spcAft>
              <a:buSzPts val="1600"/>
              <a:buFont typeface="Noto Sans Symbols"/>
              <a:buNone/>
            </a:pPr>
            <a:r>
              <a:rPr lang="en-US" altLang="en-US" sz="2400" dirty="0">
                <a:latin typeface="Times New Roman" panose="02020603050405020304"/>
                <a:ea typeface="Times New Roman" panose="02020603050405020304"/>
                <a:cs typeface="Times New Roman" panose="02020603050405020304"/>
                <a:sym typeface="Times New Roman" panose="02020603050405020304"/>
              </a:rPr>
              <a:t>This research examines the impact of maternal antibiotic use on neonatal AMR, focusing on microbiome disruption, resistance mechanisms, and clinical outcomes.</a:t>
            </a:r>
            <a:r>
              <a:rPr lang="en-US" sz="2400" dirty="0">
                <a:latin typeface="Times New Roman" panose="02020603050405020304"/>
                <a:ea typeface="Times New Roman" panose="02020603050405020304"/>
                <a:cs typeface="Times New Roman" panose="02020603050405020304"/>
                <a:sym typeface="Times New Roman" panose="02020603050405020304"/>
              </a:rPr>
              <a:t> </a:t>
            </a:r>
            <a:endParaRPr sz="2400" dirty="0">
              <a:latin typeface="Times New Roman" panose="02020603050405020304"/>
              <a:ea typeface="Times New Roman" panose="02020603050405020304"/>
              <a:cs typeface="Times New Roman" panose="02020603050405020304"/>
              <a:sym typeface="Times New Roman" panose="02020603050405020304"/>
            </a:endParaRPr>
          </a:p>
          <a:p>
            <a:pPr marL="158750" lvl="0" indent="0" algn="l" rtl="0">
              <a:lnSpc>
                <a:spcPct val="100000"/>
              </a:lnSpc>
              <a:spcBef>
                <a:spcPts val="800"/>
              </a:spcBef>
              <a:spcAft>
                <a:spcPts val="0"/>
              </a:spcAft>
              <a:buSzPts val="1100"/>
              <a:buNone/>
            </a:pPr>
            <a:endParaRPr sz="2400" dirty="0"/>
          </a:p>
        </p:txBody>
      </p:sp>
      <p:sp>
        <p:nvSpPr>
          <p:cNvPr id="166" name="Google Shape;166;p6"/>
          <p:cNvSpPr txBox="1">
            <a:spLocks noGrp="1"/>
          </p:cNvSpPr>
          <p:nvPr>
            <p:ph type="ftr" idx="11"/>
          </p:nvPr>
        </p:nvSpPr>
        <p:spPr>
          <a:xfrm>
            <a:off x="414867" y="4817533"/>
            <a:ext cx="4723209"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1200">
                <a:solidFill>
                  <a:srgbClr val="005B84"/>
                </a:solidFill>
              </a:rPr>
              <a:t>IPNET-K Conference 2025</a:t>
            </a:r>
            <a:endParaRPr sz="1200">
              <a:solidFill>
                <a:srgbClr val="005B84"/>
              </a:solidFill>
            </a:endParaRPr>
          </a:p>
        </p:txBody>
      </p:sp>
      <p:pic>
        <p:nvPicPr>
          <p:cNvPr id="2" name="Picture 1"/>
          <p:cNvPicPr>
            <a:picLocks noChangeAspect="1"/>
          </p:cNvPicPr>
          <p:nvPr/>
        </p:nvPicPr>
        <p:blipFill>
          <a:blip r:embed="rId1"/>
          <a:stretch>
            <a:fillRect/>
          </a:stretch>
        </p:blipFill>
        <p:spPr>
          <a:xfrm>
            <a:off x="5885815" y="0"/>
            <a:ext cx="3258185" cy="30848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572925" y="342250"/>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2700"/>
              <a:buFont typeface="Trebuchet MS" panose="020B0603020202020204"/>
              <a:buNone/>
            </a:pPr>
            <a:r>
              <a:rPr lang="en-US" b="1" dirty="0">
                <a:latin typeface="Times New Roman" panose="02020603050405020304"/>
                <a:ea typeface="Times New Roman" panose="02020603050405020304"/>
                <a:cs typeface="Times New Roman" panose="02020603050405020304"/>
                <a:sym typeface="Times New Roman" panose="02020603050405020304"/>
              </a:rPr>
              <a:t>Study parameters </a:t>
            </a:r>
            <a:br>
              <a:rPr lang="en-US" b="1" dirty="0">
                <a:latin typeface="Times New Roman" panose="02020603050405020304"/>
                <a:ea typeface="Times New Roman" panose="02020603050405020304"/>
                <a:cs typeface="Times New Roman" panose="02020603050405020304"/>
                <a:sym typeface="Times New Roman" panose="02020603050405020304"/>
              </a:rPr>
            </a:br>
            <a:endParaRPr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186" name="Google Shape;186;p9"/>
          <p:cNvSpPr txBox="1">
            <a:spLocks noGrp="1"/>
          </p:cNvSpPr>
          <p:nvPr>
            <p:ph type="body" idx="1"/>
          </p:nvPr>
        </p:nvSpPr>
        <p:spPr>
          <a:xfrm>
            <a:off x="377190" y="1173480"/>
            <a:ext cx="4900930" cy="3773805"/>
          </a:xfrm>
          <a:prstGeom prst="rect">
            <a:avLst/>
          </a:prstGeom>
          <a:noFill/>
          <a:ln>
            <a:noFill/>
          </a:ln>
        </p:spPr>
        <p:txBody>
          <a:bodyPr spcFirstLastPara="1" wrap="square" lIns="68575" tIns="34275" rIns="68575" bIns="34275" anchor="t" anchorCtr="0">
            <a:noAutofit/>
          </a:bodyPr>
          <a:lstStyle/>
          <a:p>
            <a:pPr marL="457200" lvl="0" indent="-355600" algn="l" rtl="0">
              <a:lnSpc>
                <a:spcPct val="100000"/>
              </a:lnSpc>
              <a:spcBef>
                <a:spcPts val="800"/>
              </a:spcBef>
              <a:spcAft>
                <a:spcPts val="0"/>
              </a:spcAft>
              <a:buSzPts val="2000"/>
              <a:buFont typeface="Times New Roman" panose="02020603050405020304"/>
              <a:buChar char="►"/>
            </a:pPr>
            <a:r>
              <a:rPr lang="en-US" sz="2000" b="1" dirty="0">
                <a:latin typeface="Times New Roman" panose="02020603050405020304"/>
                <a:ea typeface="Times New Roman" panose="02020603050405020304"/>
                <a:cs typeface="Times New Roman" panose="02020603050405020304"/>
                <a:sym typeface="Times New Roman" panose="02020603050405020304"/>
              </a:rPr>
              <a:t>Time period: </a:t>
            </a:r>
            <a:endParaRPr sz="2000" b="1" dirty="0">
              <a:latin typeface="Times New Roman" panose="02020603050405020304"/>
              <a:ea typeface="Times New Roman" panose="02020603050405020304"/>
              <a:cs typeface="Times New Roman" panose="02020603050405020304"/>
              <a:sym typeface="Times New Roman" panose="02020603050405020304"/>
            </a:endParaRPr>
          </a:p>
          <a:p>
            <a:pPr marL="914400" lvl="1" indent="-355600" algn="l" rtl="0">
              <a:lnSpc>
                <a:spcPct val="100000"/>
              </a:lnSpc>
              <a:spcBef>
                <a:spcPts val="800"/>
              </a:spcBef>
              <a:spcAft>
                <a:spcPts val="0"/>
              </a:spcAft>
              <a:buSzPts val="2000"/>
              <a:buFont typeface="Times New Roman" panose="02020603050405020304"/>
              <a:buChar char="►"/>
            </a:pPr>
            <a:r>
              <a:rPr lang="en-US" altLang="en-US" sz="2000" dirty="0">
                <a:latin typeface="Times New Roman" panose="02020603050405020304"/>
                <a:ea typeface="Times New Roman" panose="02020603050405020304"/>
                <a:cs typeface="Times New Roman" panose="02020603050405020304"/>
                <a:sym typeface="Times New Roman" panose="02020603050405020304"/>
              </a:rPr>
              <a:t>January 2025 and June 2025</a:t>
            </a:r>
            <a:endParaRPr sz="2000" dirty="0">
              <a:latin typeface="Times New Roman" panose="02020603050405020304"/>
              <a:ea typeface="Times New Roman" panose="02020603050405020304"/>
              <a:cs typeface="Times New Roman" panose="02020603050405020304"/>
              <a:sym typeface="Times New Roman" panose="02020603050405020304"/>
            </a:endParaRPr>
          </a:p>
          <a:p>
            <a:pPr marL="457200" lvl="0" indent="-355600" algn="l" rtl="0">
              <a:lnSpc>
                <a:spcPct val="100000"/>
              </a:lnSpc>
              <a:spcBef>
                <a:spcPts val="800"/>
              </a:spcBef>
              <a:spcAft>
                <a:spcPts val="0"/>
              </a:spcAft>
              <a:buSzPts val="2000"/>
              <a:buFont typeface="Times New Roman" panose="02020603050405020304"/>
              <a:buChar char="►"/>
            </a:pPr>
            <a:r>
              <a:rPr lang="en-US" sz="2000" b="1" dirty="0">
                <a:latin typeface="Times New Roman" panose="02020603050405020304"/>
                <a:ea typeface="Times New Roman" panose="02020603050405020304"/>
                <a:cs typeface="Times New Roman" panose="02020603050405020304"/>
                <a:sym typeface="Times New Roman" panose="02020603050405020304"/>
              </a:rPr>
              <a:t>Inclusion criteria: </a:t>
            </a:r>
            <a:endParaRPr sz="2000" b="1" dirty="0">
              <a:latin typeface="Times New Roman" panose="02020603050405020304"/>
              <a:ea typeface="Times New Roman" panose="02020603050405020304"/>
              <a:cs typeface="Times New Roman" panose="02020603050405020304"/>
              <a:sym typeface="Times New Roman" panose="02020603050405020304"/>
            </a:endParaRPr>
          </a:p>
          <a:p>
            <a:pPr marL="914400" lvl="1" indent="-355600" algn="l" rtl="0">
              <a:lnSpc>
                <a:spcPct val="100000"/>
              </a:lnSpc>
              <a:spcBef>
                <a:spcPts val="800"/>
              </a:spcBef>
              <a:spcAft>
                <a:spcPts val="0"/>
              </a:spcAft>
              <a:buSzPts val="2000"/>
              <a:buFont typeface="Times New Roman" panose="02020603050405020304"/>
              <a:buChar char="►"/>
            </a:pPr>
            <a:r>
              <a:rPr lang="en-US" sz="2000" dirty="0">
                <a:latin typeface="Times New Roman" panose="02020603050405020304"/>
                <a:ea typeface="Times New Roman" panose="02020603050405020304"/>
                <a:cs typeface="Times New Roman" panose="02020603050405020304"/>
                <a:sym typeface="Times New Roman" panose="02020603050405020304"/>
              </a:rPr>
              <a:t>Pregnant women with history of UTI</a:t>
            </a:r>
            <a:endParaRPr sz="2000" dirty="0">
              <a:latin typeface="Times New Roman" panose="02020603050405020304"/>
              <a:ea typeface="Times New Roman" panose="02020603050405020304"/>
              <a:cs typeface="Times New Roman" panose="02020603050405020304"/>
              <a:sym typeface="Times New Roman" panose="02020603050405020304"/>
            </a:endParaRPr>
          </a:p>
          <a:p>
            <a:pPr marL="914400" lvl="1" indent="-355600" algn="l" rtl="0">
              <a:lnSpc>
                <a:spcPct val="100000"/>
              </a:lnSpc>
              <a:spcBef>
                <a:spcPts val="800"/>
              </a:spcBef>
              <a:spcAft>
                <a:spcPts val="0"/>
              </a:spcAft>
              <a:buSzPts val="2000"/>
              <a:buFont typeface="Times New Roman" panose="02020603050405020304"/>
              <a:buChar char="►"/>
            </a:pPr>
            <a:r>
              <a:rPr lang="en-US" sz="2000" dirty="0">
                <a:latin typeface="Times New Roman" panose="02020603050405020304"/>
                <a:ea typeface="Times New Roman" panose="02020603050405020304"/>
                <a:cs typeface="Times New Roman" panose="02020603050405020304"/>
                <a:sym typeface="Times New Roman" panose="02020603050405020304"/>
              </a:rPr>
              <a:t> Newborn baby at 0 day old</a:t>
            </a:r>
            <a:endParaRPr sz="2000" dirty="0">
              <a:latin typeface="Times New Roman" panose="02020603050405020304"/>
              <a:ea typeface="Times New Roman" panose="02020603050405020304"/>
              <a:cs typeface="Times New Roman" panose="02020603050405020304"/>
              <a:sym typeface="Times New Roman" panose="02020603050405020304"/>
            </a:endParaRPr>
          </a:p>
          <a:p>
            <a:pPr marL="457200" lvl="0" indent="-355600" algn="l" rtl="0">
              <a:lnSpc>
                <a:spcPct val="100000"/>
              </a:lnSpc>
              <a:spcBef>
                <a:spcPts val="800"/>
              </a:spcBef>
              <a:spcAft>
                <a:spcPts val="0"/>
              </a:spcAft>
              <a:buSzPts val="2000"/>
              <a:buFont typeface="Times New Roman" panose="02020603050405020304"/>
              <a:buChar char="►"/>
            </a:pPr>
            <a:r>
              <a:rPr lang="en-US" sz="2000" b="1" dirty="0">
                <a:latin typeface="Times New Roman" panose="02020603050405020304"/>
                <a:ea typeface="Times New Roman" panose="02020603050405020304"/>
                <a:cs typeface="Times New Roman" panose="02020603050405020304"/>
                <a:sym typeface="Times New Roman" panose="02020603050405020304"/>
              </a:rPr>
              <a:t>Culture specimens:  </a:t>
            </a:r>
            <a:endParaRPr sz="2000" b="1" dirty="0">
              <a:latin typeface="Times New Roman" panose="02020603050405020304"/>
              <a:ea typeface="Times New Roman" panose="02020603050405020304"/>
              <a:cs typeface="Times New Roman" panose="02020603050405020304"/>
              <a:sym typeface="Times New Roman" panose="02020603050405020304"/>
            </a:endParaRPr>
          </a:p>
          <a:p>
            <a:pPr marL="914400" lvl="1" indent="-355600" algn="l" rtl="0">
              <a:lnSpc>
                <a:spcPct val="100000"/>
              </a:lnSpc>
              <a:spcBef>
                <a:spcPts val="800"/>
              </a:spcBef>
              <a:spcAft>
                <a:spcPts val="0"/>
              </a:spcAft>
              <a:buSzPts val="2000"/>
              <a:buFont typeface="Times New Roman" panose="02020603050405020304"/>
              <a:buChar char="►"/>
            </a:pPr>
            <a:r>
              <a:rPr lang="en-US" sz="2000" dirty="0">
                <a:latin typeface="Times New Roman" panose="02020603050405020304"/>
                <a:ea typeface="Times New Roman" panose="02020603050405020304"/>
                <a:cs typeface="Times New Roman" panose="02020603050405020304"/>
                <a:sym typeface="Times New Roman" panose="02020603050405020304"/>
              </a:rPr>
              <a:t>Blood and Urine</a:t>
            </a:r>
            <a:endParaRPr sz="2000" dirty="0">
              <a:latin typeface="Times New Roman" panose="02020603050405020304"/>
              <a:ea typeface="Times New Roman" panose="02020603050405020304"/>
              <a:cs typeface="Times New Roman" panose="02020603050405020304"/>
              <a:sym typeface="Times New Roman" panose="02020603050405020304"/>
            </a:endParaRPr>
          </a:p>
          <a:p>
            <a:pPr marL="457200" lvl="0" indent="-355600" algn="l" rtl="0">
              <a:lnSpc>
                <a:spcPct val="100000"/>
              </a:lnSpc>
              <a:spcBef>
                <a:spcPts val="800"/>
              </a:spcBef>
              <a:spcAft>
                <a:spcPts val="0"/>
              </a:spcAft>
              <a:buSzPts val="2000"/>
              <a:buFont typeface="Times New Roman" panose="02020603050405020304"/>
              <a:buChar char="►"/>
            </a:pPr>
            <a:r>
              <a:rPr lang="en-US" sz="2000" dirty="0">
                <a:latin typeface="Times New Roman" panose="02020603050405020304"/>
                <a:ea typeface="Times New Roman" panose="02020603050405020304"/>
                <a:cs typeface="Times New Roman" panose="02020603050405020304"/>
                <a:sym typeface="Times New Roman" panose="02020603050405020304"/>
              </a:rPr>
              <a:t> </a:t>
            </a:r>
            <a:r>
              <a:rPr lang="en-US" sz="2000" b="1" dirty="0">
                <a:latin typeface="Times New Roman" panose="02020603050405020304"/>
                <a:ea typeface="Times New Roman" panose="02020603050405020304"/>
                <a:cs typeface="Times New Roman" panose="02020603050405020304"/>
                <a:sym typeface="Times New Roman" panose="02020603050405020304"/>
              </a:rPr>
              <a:t>Quantitative assessment</a:t>
            </a:r>
            <a:r>
              <a:rPr lang="en-US" sz="2000" dirty="0">
                <a:latin typeface="Times New Roman" panose="02020603050405020304"/>
                <a:ea typeface="Times New Roman" panose="02020603050405020304"/>
                <a:cs typeface="Times New Roman" panose="02020603050405020304"/>
                <a:sym typeface="Times New Roman" panose="02020603050405020304"/>
              </a:rPr>
              <a:t> of antibiotic utilization at JOOTRH</a:t>
            </a:r>
            <a:endParaRPr sz="2000" dirty="0">
              <a:latin typeface="Times New Roman" panose="02020603050405020304"/>
              <a:ea typeface="Times New Roman" panose="02020603050405020304"/>
              <a:cs typeface="Times New Roman" panose="02020603050405020304"/>
              <a:sym typeface="Times New Roman" panose="02020603050405020304"/>
            </a:endParaRPr>
          </a:p>
          <a:p>
            <a:pPr marL="914400" lvl="1" indent="-228600" algn="l" rtl="0">
              <a:lnSpc>
                <a:spcPct val="100000"/>
              </a:lnSpc>
              <a:spcBef>
                <a:spcPts val="800"/>
              </a:spcBef>
              <a:spcAft>
                <a:spcPts val="0"/>
              </a:spcAft>
              <a:buSzPts val="1294"/>
              <a:buNone/>
            </a:pPr>
            <a:endParaRPr sz="17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187" name="Google Shape;187;p9"/>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700"/>
              <a:buNone/>
            </a:pPr>
            <a:fld id="{00000000-1234-1234-1234-123412341234}" type="slidenum">
              <a:rPr lang="en-US"/>
            </a:fld>
            <a:endParaRPr lang="en-US"/>
          </a:p>
        </p:txBody>
      </p:sp>
      <p:sp>
        <p:nvSpPr>
          <p:cNvPr id="188" name="Google Shape;188;p9"/>
          <p:cNvSpPr txBox="1">
            <a:spLocks noGrp="1"/>
          </p:cNvSpPr>
          <p:nvPr>
            <p:ph type="ftr" idx="11"/>
          </p:nvPr>
        </p:nvSpPr>
        <p:spPr>
          <a:xfrm>
            <a:off x="414867" y="4817533"/>
            <a:ext cx="4723209"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1200">
                <a:solidFill>
                  <a:srgbClr val="005B84"/>
                </a:solidFill>
              </a:rPr>
              <a:t>IPNET-K Conference 2025</a:t>
            </a:r>
            <a:endParaRPr sz="1200">
              <a:solidFill>
                <a:srgbClr val="005B84"/>
              </a:solidFill>
            </a:endParaRPr>
          </a:p>
        </p:txBody>
      </p:sp>
      <p:pic>
        <p:nvPicPr>
          <p:cNvPr id="2" name="Picture 1" descr="Screenshot_20250913-082348"/>
          <p:cNvPicPr>
            <a:picLocks noChangeAspect="1"/>
          </p:cNvPicPr>
          <p:nvPr/>
        </p:nvPicPr>
        <p:blipFill>
          <a:blip r:embed="rId1"/>
          <a:stretch>
            <a:fillRect/>
          </a:stretch>
        </p:blipFill>
        <p:spPr>
          <a:xfrm>
            <a:off x="5278755" y="0"/>
            <a:ext cx="3865245"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2700"/>
              <a:buFont typeface="Trebuchet MS" panose="020B0603020202020204"/>
              <a:buNone/>
            </a:pPr>
            <a:r>
              <a:rPr lang="en-US" b="1">
                <a:latin typeface="Times New Roman" panose="02020603050405020304"/>
                <a:ea typeface="Times New Roman" panose="02020603050405020304"/>
                <a:cs typeface="Times New Roman" panose="02020603050405020304"/>
                <a:sym typeface="Times New Roman" panose="02020603050405020304"/>
              </a:rPr>
              <a:t>Data analytics: </a:t>
            </a:r>
            <a:endParaRPr>
              <a:latin typeface="Times New Roman" panose="02020603050405020304"/>
              <a:ea typeface="Times New Roman" panose="02020603050405020304"/>
              <a:cs typeface="Times New Roman" panose="02020603050405020304"/>
              <a:sym typeface="Times New Roman" panose="02020603050405020304"/>
            </a:endParaRPr>
          </a:p>
        </p:txBody>
      </p:sp>
      <p:sp>
        <p:nvSpPr>
          <p:cNvPr id="194" name="Google Shape;194;p10"/>
          <p:cNvSpPr txBox="1">
            <a:spLocks noGrp="1"/>
          </p:cNvSpPr>
          <p:nvPr>
            <p:ph type="body" idx="1"/>
          </p:nvPr>
        </p:nvSpPr>
        <p:spPr>
          <a:xfrm>
            <a:off x="149225" y="1003935"/>
            <a:ext cx="5253990" cy="3435985"/>
          </a:xfrm>
          <a:prstGeom prst="rect">
            <a:avLst/>
          </a:prstGeom>
          <a:noFill/>
          <a:ln>
            <a:noFill/>
          </a:ln>
        </p:spPr>
        <p:txBody>
          <a:bodyPr spcFirstLastPara="1" wrap="square" lIns="68575" tIns="34275" rIns="68575" bIns="34275" anchor="t" anchorCtr="0">
            <a:normAutofit lnSpcReduction="20000"/>
          </a:bodyPr>
          <a:lstStyle/>
          <a:p>
            <a:pPr marL="457200" lvl="0" indent="-354330" algn="l" rtl="0">
              <a:lnSpc>
                <a:spcPct val="100000"/>
              </a:lnSpc>
              <a:spcBef>
                <a:spcPts val="800"/>
              </a:spcBef>
              <a:spcAft>
                <a:spcPts val="0"/>
              </a:spcAft>
              <a:buSzPct val="100000"/>
              <a:buFont typeface="Times New Roman" panose="02020603050405020304"/>
              <a:buChar char="►"/>
            </a:pPr>
            <a:r>
              <a:rPr lang="en-US" sz="2550">
                <a:latin typeface="Times New Roman" panose="02020603050405020304"/>
                <a:ea typeface="Times New Roman" panose="02020603050405020304"/>
                <a:cs typeface="Times New Roman" panose="02020603050405020304"/>
                <a:sym typeface="Times New Roman" panose="02020603050405020304"/>
              </a:rPr>
              <a:t>Mixed methods qualitative and quantitative design </a:t>
            </a:r>
            <a:endParaRPr sz="2550">
              <a:latin typeface="Times New Roman" panose="02020603050405020304"/>
              <a:ea typeface="Times New Roman" panose="02020603050405020304"/>
              <a:cs typeface="Times New Roman" panose="02020603050405020304"/>
              <a:sym typeface="Times New Roman" panose="02020603050405020304"/>
            </a:endParaRPr>
          </a:p>
          <a:p>
            <a:pPr marL="457200" lvl="0" indent="-228600" algn="l" rtl="0">
              <a:lnSpc>
                <a:spcPct val="100000"/>
              </a:lnSpc>
              <a:spcBef>
                <a:spcPts val="800"/>
              </a:spcBef>
              <a:spcAft>
                <a:spcPts val="0"/>
              </a:spcAft>
              <a:buSzPct val="43000"/>
              <a:buNone/>
            </a:pPr>
            <a:endParaRPr sz="2550">
              <a:latin typeface="Times New Roman" panose="02020603050405020304"/>
              <a:ea typeface="Times New Roman" panose="02020603050405020304"/>
              <a:cs typeface="Times New Roman" panose="02020603050405020304"/>
              <a:sym typeface="Times New Roman" panose="02020603050405020304"/>
            </a:endParaRPr>
          </a:p>
          <a:p>
            <a:pPr marL="457200" lvl="0" indent="-354330" algn="l" rtl="0">
              <a:lnSpc>
                <a:spcPct val="100000"/>
              </a:lnSpc>
              <a:spcBef>
                <a:spcPts val="800"/>
              </a:spcBef>
              <a:spcAft>
                <a:spcPts val="0"/>
              </a:spcAft>
              <a:buSzPct val="100000"/>
              <a:buFont typeface="Times New Roman" panose="02020603050405020304"/>
              <a:buChar char="►"/>
            </a:pPr>
            <a:r>
              <a:rPr lang="en-US" sz="2550">
                <a:latin typeface="Times New Roman" panose="02020603050405020304"/>
                <a:ea typeface="Times New Roman" panose="02020603050405020304"/>
                <a:cs typeface="Times New Roman" panose="02020603050405020304"/>
                <a:sym typeface="Times New Roman" panose="02020603050405020304"/>
              </a:rPr>
              <a:t>Descriptive assessment of baseline characteristics and clinical infection data.  </a:t>
            </a:r>
            <a:endParaRPr sz="2550">
              <a:latin typeface="Times New Roman" panose="02020603050405020304"/>
              <a:ea typeface="Times New Roman" panose="02020603050405020304"/>
              <a:cs typeface="Times New Roman" panose="02020603050405020304"/>
              <a:sym typeface="Times New Roman" panose="02020603050405020304"/>
            </a:endParaRPr>
          </a:p>
          <a:p>
            <a:pPr marL="457200" lvl="0" indent="-228600" algn="l" rtl="0">
              <a:lnSpc>
                <a:spcPct val="100000"/>
              </a:lnSpc>
              <a:spcBef>
                <a:spcPts val="800"/>
              </a:spcBef>
              <a:spcAft>
                <a:spcPts val="0"/>
              </a:spcAft>
              <a:buSzPct val="43000"/>
              <a:buNone/>
            </a:pPr>
            <a:endParaRPr sz="2550">
              <a:latin typeface="Times New Roman" panose="02020603050405020304"/>
              <a:ea typeface="Times New Roman" panose="02020603050405020304"/>
              <a:cs typeface="Times New Roman" panose="02020603050405020304"/>
              <a:sym typeface="Times New Roman" panose="02020603050405020304"/>
            </a:endParaRPr>
          </a:p>
          <a:p>
            <a:pPr marL="457200" lvl="0" indent="-228600" algn="l" rtl="0">
              <a:lnSpc>
                <a:spcPct val="100000"/>
              </a:lnSpc>
              <a:spcBef>
                <a:spcPts val="800"/>
              </a:spcBef>
              <a:spcAft>
                <a:spcPts val="0"/>
              </a:spcAft>
              <a:buSzPct val="69000"/>
              <a:buNone/>
            </a:pPr>
            <a:endParaRPr sz="1600"/>
          </a:p>
          <a:p>
            <a:pPr marL="457200" lvl="0" indent="-228600" algn="l" rtl="0">
              <a:lnSpc>
                <a:spcPct val="100000"/>
              </a:lnSpc>
              <a:spcBef>
                <a:spcPts val="800"/>
              </a:spcBef>
              <a:spcAft>
                <a:spcPts val="0"/>
              </a:spcAft>
              <a:buSzPct val="69000"/>
              <a:buNone/>
            </a:pPr>
            <a:endParaRPr sz="1600"/>
          </a:p>
          <a:p>
            <a:pPr marL="914400" lvl="1" indent="-228600" algn="l" rtl="0">
              <a:lnSpc>
                <a:spcPct val="100000"/>
              </a:lnSpc>
              <a:spcBef>
                <a:spcPts val="800"/>
              </a:spcBef>
              <a:spcAft>
                <a:spcPts val="0"/>
              </a:spcAft>
              <a:buSzPct val="92000"/>
              <a:buNone/>
            </a:pPr>
          </a:p>
        </p:txBody>
      </p:sp>
      <p:sp>
        <p:nvSpPr>
          <p:cNvPr id="195" name="Google Shape;195;p10"/>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700"/>
              <a:buNone/>
            </a:pPr>
            <a:fld id="{00000000-1234-1234-1234-123412341234}" type="slidenum">
              <a:rPr lang="en-US"/>
            </a:fld>
            <a:endParaRPr lang="en-US"/>
          </a:p>
        </p:txBody>
      </p:sp>
      <p:sp>
        <p:nvSpPr>
          <p:cNvPr id="196" name="Google Shape;196;p10"/>
          <p:cNvSpPr txBox="1">
            <a:spLocks noGrp="1"/>
          </p:cNvSpPr>
          <p:nvPr>
            <p:ph type="ftr" idx="11"/>
          </p:nvPr>
        </p:nvSpPr>
        <p:spPr>
          <a:xfrm>
            <a:off x="414867" y="4817533"/>
            <a:ext cx="4723209"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1200">
                <a:solidFill>
                  <a:srgbClr val="005B84"/>
                </a:solidFill>
              </a:rPr>
              <a:t>IPNET-K Conference 2025</a:t>
            </a:r>
            <a:endParaRPr sz="1200">
              <a:solidFill>
                <a:srgbClr val="005B84"/>
              </a:solidFill>
            </a:endParaRPr>
          </a:p>
        </p:txBody>
      </p:sp>
      <p:pic>
        <p:nvPicPr>
          <p:cNvPr id="2" name="Picture 1" descr="Screenshot_20250913-082040"/>
          <p:cNvPicPr>
            <a:picLocks noChangeAspect="1"/>
          </p:cNvPicPr>
          <p:nvPr/>
        </p:nvPicPr>
        <p:blipFill>
          <a:blip r:embed="rId1"/>
          <a:stretch>
            <a:fillRect/>
          </a:stretch>
        </p:blipFill>
        <p:spPr>
          <a:xfrm>
            <a:off x="5313045" y="0"/>
            <a:ext cx="3830955" cy="41535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g37dd6daf51e_0_78"/>
          <p:cNvSpPr txBox="1">
            <a:spLocks noGrp="1"/>
          </p:cNvSpPr>
          <p:nvPr>
            <p:ph type="body" idx="3"/>
          </p:nvPr>
        </p:nvSpPr>
        <p:spPr>
          <a:xfrm>
            <a:off x="886638" y="-132"/>
            <a:ext cx="3261665" cy="432300"/>
          </a:xfrm>
          <a:prstGeom prst="rect">
            <a:avLst/>
          </a:prstGeom>
          <a:solidFill>
            <a:srgbClr val="00B050"/>
          </a:solidFill>
        </p:spPr>
        <p:txBody>
          <a:bodyPr spcFirstLastPara="1" wrap="square" lIns="68575" tIns="34275" rIns="68575" bIns="34275" anchor="b" anchorCtr="0">
            <a:noAutofit/>
          </a:bodyPr>
          <a:lstStyle/>
          <a:p>
            <a:pPr marL="0" lvl="0" indent="0" algn="l" rtl="0">
              <a:spcBef>
                <a:spcPts val="800"/>
              </a:spcBef>
              <a:spcAft>
                <a:spcPts val="0"/>
              </a:spcAft>
              <a:buNone/>
            </a:pPr>
            <a:r>
              <a:rPr lang="en-US" sz="2600" b="1" dirty="0">
                <a:solidFill>
                  <a:schemeClr val="bg1"/>
                </a:solidFill>
                <a:latin typeface="Times New Roman" panose="02020603050405020304"/>
                <a:ea typeface="Times New Roman" panose="02020603050405020304"/>
                <a:cs typeface="Times New Roman" panose="02020603050405020304"/>
                <a:sym typeface="Times New Roman" panose="02020603050405020304"/>
              </a:rPr>
              <a:t>Outcome </a:t>
            </a:r>
            <a:endParaRPr sz="2600" b="1" dirty="0">
              <a:solidFill>
                <a:schemeClr val="bg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7" name="Google Shape;297;g37dd6daf51e_0_78"/>
          <p:cNvSpPr txBox="1">
            <a:spLocks noGrp="1"/>
          </p:cNvSpPr>
          <p:nvPr>
            <p:ph type="body" idx="1"/>
          </p:nvPr>
        </p:nvSpPr>
        <p:spPr>
          <a:xfrm>
            <a:off x="107950" y="542925"/>
            <a:ext cx="5379720" cy="4131310"/>
          </a:xfrm>
          <a:prstGeom prst="rect">
            <a:avLst/>
          </a:prstGeom>
          <a:solidFill>
            <a:srgbClr val="9EDFF5"/>
          </a:solidFill>
          <a:ln w="9525" cap="flat" cmpd="sng">
            <a:solidFill>
              <a:srgbClr val="FFFF00"/>
            </a:solidFill>
            <a:prstDash val="solid"/>
            <a:round/>
            <a:headEnd type="none" w="sm" len="sm"/>
            <a:tailEnd type="none" w="sm" len="sm"/>
          </a:ln>
        </p:spPr>
        <p:txBody>
          <a:bodyPr spcFirstLastPara="1" wrap="square" lIns="68575" tIns="34275" rIns="68575" bIns="34275" anchor="t" anchorCtr="0">
            <a:normAutofit/>
          </a:bodyPr>
          <a:lstStyle/>
          <a:p>
            <a:pPr marL="914400" lvl="0" indent="0" algn="l" rtl="0">
              <a:lnSpc>
                <a:spcPct val="100000"/>
              </a:lnSpc>
              <a:spcBef>
                <a:spcPts val="800"/>
              </a:spcBef>
              <a:spcAft>
                <a:spcPts val="0"/>
              </a:spcAft>
              <a:buNone/>
            </a:pPr>
            <a:r>
              <a:rPr lang="en-US" altLang="en-US"/>
              <a:t>Exposure to antibiotics in the womb, often due to overuse for viral infections or unnecessary empirical treatment, exposes the developing infant to potential resistance mechanisms and can disrupt immune system development.</a:t>
            </a:r>
            <a:endParaRPr lang="en-US" altLang="en-US"/>
          </a:p>
        </p:txBody>
      </p:sp>
      <p:pic>
        <p:nvPicPr>
          <p:cNvPr id="2" name="Picture 1"/>
          <p:cNvPicPr>
            <a:picLocks noChangeAspect="1"/>
          </p:cNvPicPr>
          <p:nvPr/>
        </p:nvPicPr>
        <p:blipFill>
          <a:blip r:embed="rId1"/>
          <a:stretch>
            <a:fillRect/>
          </a:stretch>
        </p:blipFill>
        <p:spPr>
          <a:xfrm>
            <a:off x="5487035" y="542925"/>
            <a:ext cx="3656965" cy="3957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
                                            <p:bg/>
                                          </p:spTgt>
                                        </p:tgtEl>
                                        <p:attrNameLst>
                                          <p:attrName>style.visibility</p:attrName>
                                        </p:attrNameLst>
                                      </p:cBhvr>
                                      <p:to>
                                        <p:strVal val="visible"/>
                                      </p:to>
                                    </p:set>
                                    <p:anim calcmode="lin" valueType="num">
                                      <p:cBhvr additive="base">
                                        <p:cTn id="7" dur="500" fill="hold"/>
                                        <p:tgtEl>
                                          <p:spTgt spid="29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9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
                                            <p:txEl>
                                              <p:pRg st="0" end="0"/>
                                            </p:txEl>
                                          </p:spTgt>
                                        </p:tgtEl>
                                        <p:attrNameLst>
                                          <p:attrName>style.visibility</p:attrName>
                                        </p:attrNameLst>
                                      </p:cBhvr>
                                      <p:to>
                                        <p:strVal val="visible"/>
                                      </p:to>
                                    </p:set>
                                    <p:anim calcmode="lin" valueType="num">
                                      <p:cBhvr additive="base">
                                        <p:cTn id="13" dur="500" fill="hold"/>
                                        <p:tgtEl>
                                          <p:spTgt spid="29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37dd6daf51e_0_38"/>
          <p:cNvPicPr preferRelativeResize="0"/>
          <p:nvPr/>
        </p:nvPicPr>
        <p:blipFill rotWithShape="1">
          <a:blip r:embed="rId1"/>
          <a:srcRect/>
          <a:stretch>
            <a:fillRect/>
          </a:stretch>
        </p:blipFill>
        <p:spPr>
          <a:xfrm>
            <a:off x="7857067" y="-8467"/>
            <a:ext cx="1286933" cy="1094317"/>
          </a:xfrm>
          <a:prstGeom prst="rect">
            <a:avLst/>
          </a:prstGeom>
          <a:noFill/>
          <a:ln>
            <a:noFill/>
          </a:ln>
        </p:spPr>
      </p:pic>
      <p:sp>
        <p:nvSpPr>
          <p:cNvPr id="210" name="Google Shape;210;g37dd6daf51e_0_38"/>
          <p:cNvSpPr txBox="1">
            <a:spLocks noGrp="1"/>
          </p:cNvSpPr>
          <p:nvPr>
            <p:ph type="title"/>
          </p:nvPr>
        </p:nvSpPr>
        <p:spPr>
          <a:xfrm>
            <a:off x="0" y="95250"/>
            <a:ext cx="7856855" cy="990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1400"/>
              <a:buNone/>
            </a:pPr>
            <a:r>
              <a:rPr lang="en-US" b="1" dirty="0">
                <a:solidFill>
                  <a:srgbClr val="00B050"/>
                </a:solidFill>
                <a:latin typeface="Times New Roman" panose="02020603050405020304"/>
                <a:ea typeface="Times New Roman" panose="02020603050405020304"/>
                <a:cs typeface="Times New Roman" panose="02020603050405020304"/>
                <a:sym typeface="Times New Roman" panose="02020603050405020304"/>
              </a:rPr>
              <a:t> </a:t>
            </a:r>
            <a:r>
              <a:rPr lang="en-US" altLang="en-US" dirty="0">
                <a:solidFill>
                  <a:srgbClr val="00B050"/>
                </a:solidFill>
              </a:rPr>
              <a:t>How Misuse of Antibiotics During Pregnancy Fuels AMR</a:t>
            </a:r>
            <a:endParaRPr lang="en-US" altLang="en-US" dirty="0">
              <a:solidFill>
                <a:srgbClr val="00B050"/>
              </a:solidFill>
            </a:endParaRPr>
          </a:p>
        </p:txBody>
      </p:sp>
      <p:sp>
        <p:nvSpPr>
          <p:cNvPr id="211" name="Google Shape;211;g37dd6daf51e_0_38"/>
          <p:cNvSpPr txBox="1">
            <a:spLocks noGrp="1"/>
          </p:cNvSpPr>
          <p:nvPr>
            <p:ph type="ftr" idx="11"/>
          </p:nvPr>
        </p:nvSpPr>
        <p:spPr>
          <a:xfrm>
            <a:off x="501067" y="5219808"/>
            <a:ext cx="47232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1200">
                <a:solidFill>
                  <a:srgbClr val="005B84"/>
                </a:solidFill>
              </a:rPr>
              <a:t>IPNET-K Conference 2025</a:t>
            </a:r>
            <a:endParaRPr sz="1200">
              <a:solidFill>
                <a:srgbClr val="005B84"/>
              </a:solidFill>
            </a:endParaRPr>
          </a:p>
        </p:txBody>
      </p:sp>
      <p:sp>
        <p:nvSpPr>
          <p:cNvPr id="213" name="Google Shape;213;g37dd6daf51e_0_38"/>
          <p:cNvSpPr/>
          <p:nvPr/>
        </p:nvSpPr>
        <p:spPr>
          <a:xfrm rot="-831704">
            <a:off x="280670" y="1184910"/>
            <a:ext cx="2262505" cy="81026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a:latin typeface="Trebuchet MS" panose="020B0603020202020204"/>
                <a:ea typeface="Trebuchet MS" panose="020B0603020202020204"/>
                <a:cs typeface="Trebuchet MS" panose="020B0603020202020204"/>
                <a:sym typeface="Trebuchet MS" panose="020B0603020202020204"/>
              </a:rPr>
              <a:t>Microbiome Disruption:</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3" name="Google Shape;213;g37dd6daf51e_0_38"/>
          <p:cNvSpPr/>
          <p:nvPr/>
        </p:nvSpPr>
        <p:spPr>
          <a:xfrm rot="-831704">
            <a:off x="278130" y="2535555"/>
            <a:ext cx="2447925" cy="81026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p>
            <a:pPr marL="0" lvl="0" indent="0" algn="ctr" rtl="0">
              <a:spcBef>
                <a:spcPts val="0"/>
              </a:spcBef>
              <a:spcAft>
                <a:spcPts val="0"/>
              </a:spcAft>
              <a:buNone/>
            </a:pPr>
            <a:r>
              <a:rPr lang="en-US" altLang="en-US">
                <a:latin typeface="Trebuchet MS" panose="020B0603020202020204"/>
                <a:ea typeface="Trebuchet MS" panose="020B0603020202020204"/>
                <a:cs typeface="Trebuchet MS" panose="020B0603020202020204"/>
                <a:sym typeface="Trebuchet MS" panose="020B0603020202020204"/>
              </a:rPr>
              <a:t>Selective Pressure:</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5" name="Text Box 4"/>
          <p:cNvSpPr txBox="1"/>
          <p:nvPr/>
        </p:nvSpPr>
        <p:spPr>
          <a:xfrm>
            <a:off x="2607310" y="925513"/>
            <a:ext cx="5080000" cy="1076325"/>
          </a:xfrm>
          <a:prstGeom prst="rect">
            <a:avLst/>
          </a:prstGeom>
        </p:spPr>
        <p:txBody>
          <a:bodyPr>
            <a:spAutoFit/>
          </a:bodyPr>
          <a:p>
            <a:pPr marL="0" indent="0" algn="l"/>
            <a:r>
              <a:rPr lang="en-US" altLang="zh-CN" sz="1600" b="1" i="0">
                <a:solidFill>
                  <a:srgbClr val="545D7E"/>
                </a:solidFill>
                <a:latin typeface="Google Sans"/>
                <a:ea typeface="Google Sans"/>
              </a:rPr>
              <a:t>Antibiotics disrupt the beneficial bacteria in the mother's and infant's gut, creating an environment where resistant bacteria can flourish and outcompete susceptible strains. </a:t>
            </a:r>
            <a:endParaRPr lang="en-US" altLang="zh-CN" sz="1600" b="1" i="0">
              <a:solidFill>
                <a:srgbClr val="545D7E"/>
              </a:solidFill>
              <a:latin typeface="Google Sans"/>
              <a:ea typeface="Google Sans"/>
            </a:endParaRPr>
          </a:p>
        </p:txBody>
      </p:sp>
      <p:sp>
        <p:nvSpPr>
          <p:cNvPr id="6" name="Text Box 5"/>
          <p:cNvSpPr txBox="1"/>
          <p:nvPr/>
        </p:nvSpPr>
        <p:spPr>
          <a:xfrm>
            <a:off x="2787650" y="2379662"/>
            <a:ext cx="5080000" cy="829945"/>
          </a:xfrm>
          <a:prstGeom prst="rect">
            <a:avLst/>
          </a:prstGeom>
        </p:spPr>
        <p:txBody>
          <a:bodyPr>
            <a:spAutoFit/>
          </a:bodyPr>
          <a:p>
            <a:pPr marL="0" indent="0" algn="l"/>
            <a:r>
              <a:rPr lang="en-US" altLang="zh-CN" sz="1600" b="1" i="0">
                <a:solidFill>
                  <a:srgbClr val="545D7E"/>
                </a:solidFill>
                <a:latin typeface="Google Sans"/>
                <a:ea typeface="Google Sans"/>
              </a:rPr>
              <a:t>Exposure to antibiotics exerts selective pressure, favoring the survival and proliferation of bacteria that possess resistance genes. </a:t>
            </a:r>
            <a:endParaRPr lang="en-US" altLang="zh-CN" sz="1600" b="1" i="0">
              <a:solidFill>
                <a:srgbClr val="545D7E"/>
              </a:solidFill>
              <a:latin typeface="Google Sans"/>
              <a:ea typeface="Google Sans"/>
            </a:endParaRPr>
          </a:p>
        </p:txBody>
      </p:sp>
      <p:sp>
        <p:nvSpPr>
          <p:cNvPr id="7" name="Google Shape;213;g37dd6daf51e_0_38"/>
          <p:cNvSpPr/>
          <p:nvPr/>
        </p:nvSpPr>
        <p:spPr>
          <a:xfrm rot="-831704">
            <a:off x="562610" y="4128135"/>
            <a:ext cx="2447925" cy="81026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p>
            <a:pPr marL="0" lvl="0" indent="0" algn="ctr" rtl="0">
              <a:spcBef>
                <a:spcPts val="0"/>
              </a:spcBef>
              <a:spcAft>
                <a:spcPts val="0"/>
              </a:spcAft>
              <a:buNone/>
            </a:pPr>
            <a:r>
              <a:rPr lang="en-US" altLang="en-US">
                <a:latin typeface="Trebuchet MS" panose="020B0603020202020204"/>
                <a:ea typeface="Trebuchet MS" panose="020B0603020202020204"/>
                <a:cs typeface="Trebuchet MS" panose="020B0603020202020204"/>
                <a:sym typeface="Trebuchet MS" panose="020B0603020202020204"/>
              </a:rPr>
              <a:t>Increased Risk for Neonates:</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8" name="Text Box 7"/>
          <p:cNvSpPr txBox="1"/>
          <p:nvPr/>
        </p:nvSpPr>
        <p:spPr>
          <a:xfrm>
            <a:off x="2999105" y="3723958"/>
            <a:ext cx="5080000" cy="1076325"/>
          </a:xfrm>
          <a:prstGeom prst="rect">
            <a:avLst/>
          </a:prstGeom>
        </p:spPr>
        <p:txBody>
          <a:bodyPr>
            <a:spAutoFit/>
          </a:bodyPr>
          <a:p>
            <a:pPr marL="0" indent="0" algn="l"/>
            <a:r>
              <a:rPr lang="en-US" altLang="zh-CN" sz="1600" b="1" i="0">
                <a:solidFill>
                  <a:srgbClr val="545D7E"/>
                </a:solidFill>
                <a:latin typeface="Google Sans"/>
                <a:ea typeface="Google Sans"/>
              </a:rPr>
              <a:t>Infants exposed to maternal antibiotics are at a higher risk of infections caused by multidrug-resistant organisms, leading to more severe disease and increased mortality. </a:t>
            </a:r>
            <a:endParaRPr lang="en-US" altLang="zh-CN" sz="1600" b="1" i="0">
              <a:solidFill>
                <a:srgbClr val="545D7E"/>
              </a:solidFill>
              <a:latin typeface="Google Sans"/>
              <a:ea typeface="Google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340162" y="57845"/>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1400"/>
              <a:buNone/>
            </a:pPr>
            <a:r>
              <a:rPr lang="en-US" altLang="en-US" dirty="0">
                <a:solidFill>
                  <a:srgbClr val="00B050"/>
                </a:solidFill>
              </a:rPr>
              <a:t>Risks for the Neonate beyond AMR</a:t>
            </a:r>
            <a:endParaRPr lang="en-US" altLang="en-US" dirty="0">
              <a:solidFill>
                <a:srgbClr val="00B050"/>
              </a:solidFill>
            </a:endParaRPr>
          </a:p>
        </p:txBody>
      </p:sp>
      <p:sp>
        <p:nvSpPr>
          <p:cNvPr id="221" name="Google Shape;221;p13"/>
          <p:cNvSpPr txBox="1">
            <a:spLocks noGrp="1"/>
          </p:cNvSpPr>
          <p:nvPr>
            <p:ph type="ftr" idx="11"/>
          </p:nvPr>
        </p:nvSpPr>
        <p:spPr>
          <a:xfrm>
            <a:off x="414867" y="4817533"/>
            <a:ext cx="4723209"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1200">
                <a:solidFill>
                  <a:srgbClr val="005B84"/>
                </a:solidFill>
              </a:rPr>
              <a:t>IPNET-K Conference 2025</a:t>
            </a:r>
            <a:endParaRPr sz="1200">
              <a:solidFill>
                <a:srgbClr val="005B84"/>
              </a:solidFill>
            </a:endParaRPr>
          </a:p>
        </p:txBody>
      </p:sp>
      <p:sp>
        <p:nvSpPr>
          <p:cNvPr id="213" name="Google Shape;213;g37dd6daf51e_0_38"/>
          <p:cNvSpPr/>
          <p:nvPr/>
        </p:nvSpPr>
        <p:spPr>
          <a:xfrm rot="-831704">
            <a:off x="280670" y="1184910"/>
            <a:ext cx="2262505" cy="810260"/>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p>
            <a:pPr marL="0" lvl="0" indent="0" algn="ctr" rtl="0">
              <a:spcBef>
                <a:spcPts val="0"/>
              </a:spcBef>
              <a:spcAft>
                <a:spcPts val="0"/>
              </a:spcAft>
              <a:buNone/>
            </a:pPr>
            <a:r>
              <a:rPr lang="en-US" altLang="en-US">
                <a:latin typeface="Trebuchet MS" panose="020B0603020202020204"/>
                <a:ea typeface="Trebuchet MS" panose="020B0603020202020204"/>
                <a:cs typeface="Trebuchet MS" panose="020B0603020202020204"/>
                <a:sym typeface="Trebuchet MS" panose="020B0603020202020204"/>
              </a:rPr>
              <a:t>Altered Immune Development:</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2" name="Google Shape;213;g37dd6daf51e_0_38"/>
          <p:cNvSpPr/>
          <p:nvPr/>
        </p:nvSpPr>
        <p:spPr>
          <a:xfrm rot="-831704">
            <a:off x="184150" y="2316480"/>
            <a:ext cx="2600960" cy="1133475"/>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a:latin typeface="Trebuchet MS" panose="020B0603020202020204"/>
                <a:ea typeface="Trebuchet MS" panose="020B0603020202020204"/>
                <a:cs typeface="Trebuchet MS" panose="020B0603020202020204"/>
                <a:sym typeface="Trebuchet MS" panose="020B0603020202020204"/>
              </a:rPr>
              <a:t>Increased Susceptibility to Other Diseases:</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3" name="Google Shape;213;g37dd6daf51e_0_38"/>
          <p:cNvSpPr/>
          <p:nvPr/>
        </p:nvSpPr>
        <p:spPr>
          <a:xfrm rot="-831704">
            <a:off x="414655" y="3508375"/>
            <a:ext cx="2534920" cy="991235"/>
          </a:xfrm>
          <a:prstGeom prs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a:latin typeface="Trebuchet MS" panose="020B0603020202020204"/>
                <a:ea typeface="Trebuchet MS" panose="020B0603020202020204"/>
                <a:cs typeface="Trebuchet MS" panose="020B0603020202020204"/>
                <a:sym typeface="Trebuchet MS" panose="020B0603020202020204"/>
              </a:rPr>
              <a:t>Long-Term Health Complications:</a:t>
            </a:r>
            <a:endParaRPr lang="en-US" altLang="en-US">
              <a:latin typeface="Trebuchet MS" panose="020B0603020202020204"/>
              <a:ea typeface="Trebuchet MS" panose="020B0603020202020204"/>
              <a:cs typeface="Trebuchet MS" panose="020B0603020202020204"/>
              <a:sym typeface="Trebuchet MS" panose="020B0603020202020204"/>
            </a:endParaRPr>
          </a:p>
        </p:txBody>
      </p:sp>
      <p:sp>
        <p:nvSpPr>
          <p:cNvPr id="4" name="Text Box 3"/>
          <p:cNvSpPr txBox="1"/>
          <p:nvPr/>
        </p:nvSpPr>
        <p:spPr>
          <a:xfrm>
            <a:off x="2798445" y="527685"/>
            <a:ext cx="5080000" cy="1322070"/>
          </a:xfrm>
          <a:prstGeom prst="rect">
            <a:avLst/>
          </a:prstGeom>
        </p:spPr>
        <p:txBody>
          <a:bodyPr>
            <a:spAutoFit/>
          </a:bodyPr>
          <a:p>
            <a:pPr marL="0" indent="0" algn="l"/>
            <a:r>
              <a:rPr lang="en-US" altLang="zh-CN" sz="1600" b="1" i="0">
                <a:solidFill>
                  <a:srgbClr val="545D7E"/>
                </a:solidFill>
                <a:latin typeface="Google Sans"/>
                <a:ea typeface="Google Sans"/>
              </a:rPr>
              <a:t>Early life exposure to antibiotics can interfere with the proper establishment and development of the infant's immune system, which is stimulated by the maternal microbiome. </a:t>
            </a:r>
            <a:endParaRPr lang="en-US" altLang="zh-CN" sz="1600" b="1" i="0">
              <a:solidFill>
                <a:srgbClr val="545D7E"/>
              </a:solidFill>
              <a:latin typeface="Google Sans"/>
              <a:ea typeface="Google Sans"/>
            </a:endParaRPr>
          </a:p>
        </p:txBody>
      </p:sp>
      <p:sp>
        <p:nvSpPr>
          <p:cNvPr id="5" name="Text Box 4"/>
          <p:cNvSpPr txBox="1"/>
          <p:nvPr/>
        </p:nvSpPr>
        <p:spPr>
          <a:xfrm>
            <a:off x="2705735" y="2119947"/>
            <a:ext cx="5080000" cy="829945"/>
          </a:xfrm>
          <a:prstGeom prst="rect">
            <a:avLst/>
          </a:prstGeom>
        </p:spPr>
        <p:txBody>
          <a:bodyPr>
            <a:spAutoFit/>
          </a:bodyPr>
          <a:p>
            <a:pPr marL="0" indent="0" algn="l"/>
            <a:r>
              <a:rPr lang="en-US" altLang="zh-CN" sz="1600" b="1" i="0">
                <a:solidFill>
                  <a:srgbClr val="545D7E"/>
                </a:solidFill>
                <a:latin typeface="Google Sans"/>
                <a:ea typeface="Google Sans"/>
              </a:rPr>
              <a:t>This disruption is linked to a higher risk of allergies, asthma, autoimmune disorders, and obesity later in life.</a:t>
            </a:r>
            <a:r>
              <a:rPr lang="en-US" altLang="zh-CN" sz="1600" b="0" i="0">
                <a:solidFill>
                  <a:srgbClr val="545D7E"/>
                </a:solidFill>
                <a:latin typeface="Google Sans"/>
                <a:ea typeface="Google Sans"/>
              </a:rPr>
              <a:t> </a:t>
            </a:r>
            <a:endParaRPr lang="en-US" altLang="zh-CN" sz="1600" b="0" i="0">
              <a:solidFill>
                <a:srgbClr val="545D7E"/>
              </a:solidFill>
              <a:latin typeface="Google Sans"/>
              <a:ea typeface="Google Sans"/>
            </a:endParaRPr>
          </a:p>
        </p:txBody>
      </p:sp>
      <p:sp>
        <p:nvSpPr>
          <p:cNvPr id="6" name="Text Box 5"/>
          <p:cNvSpPr txBox="1"/>
          <p:nvPr/>
        </p:nvSpPr>
        <p:spPr>
          <a:xfrm>
            <a:off x="3031490" y="3195003"/>
            <a:ext cx="5080000" cy="1076325"/>
          </a:xfrm>
          <a:prstGeom prst="rect">
            <a:avLst/>
          </a:prstGeom>
        </p:spPr>
        <p:txBody>
          <a:bodyPr>
            <a:spAutoFit/>
          </a:bodyPr>
          <a:p>
            <a:pPr marL="0" indent="0" algn="l"/>
            <a:r>
              <a:rPr lang="en-US" altLang="zh-CN" sz="1600" b="1" i="0">
                <a:solidFill>
                  <a:srgbClr val="545D7E"/>
                </a:solidFill>
                <a:latin typeface="Google Sans"/>
                <a:ea typeface="Google Sans"/>
              </a:rPr>
              <a:t>Neonates with prenatal antibiotic exposure face potential lifelong complications, including gastrointestinal disorders and compromised immunity. </a:t>
            </a:r>
            <a:endParaRPr lang="en-US" altLang="zh-CN" sz="1600" b="1" i="0">
              <a:solidFill>
                <a:srgbClr val="545D7E"/>
              </a:solidFill>
              <a:latin typeface="Google Sans"/>
              <a:ea typeface="Google Sans"/>
            </a:endParaRPr>
          </a:p>
        </p:txBody>
      </p:sp>
      <p:pic>
        <p:nvPicPr>
          <p:cNvPr id="7" name="Picture 6"/>
          <p:cNvPicPr>
            <a:picLocks noChangeAspect="1"/>
          </p:cNvPicPr>
          <p:nvPr/>
        </p:nvPicPr>
        <p:blipFill>
          <a:blip r:embed="rId1"/>
          <a:stretch>
            <a:fillRect/>
          </a:stretch>
        </p:blipFill>
        <p:spPr>
          <a:xfrm>
            <a:off x="7818755" y="0"/>
            <a:ext cx="1325245" cy="15411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dd6daf51e_0_11"/>
          <p:cNvSpPr txBox="1">
            <a:spLocks noGrp="1"/>
          </p:cNvSpPr>
          <p:nvPr>
            <p:ph type="title"/>
          </p:nvPr>
        </p:nvSpPr>
        <p:spPr>
          <a:xfrm>
            <a:off x="373380" y="116205"/>
            <a:ext cx="6982460" cy="501015"/>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1400"/>
              <a:buNone/>
            </a:pPr>
            <a:r>
              <a:rPr lang="en-US" b="1" dirty="0">
                <a:latin typeface="Times New Roman" panose="02020603050405020304"/>
                <a:ea typeface="Times New Roman" panose="02020603050405020304"/>
                <a:cs typeface="Times New Roman" panose="02020603050405020304"/>
                <a:sym typeface="Times New Roman" panose="02020603050405020304"/>
              </a:rPr>
              <a:t>Results  </a:t>
            </a:r>
            <a:endParaRPr b="1" dirty="0"/>
          </a:p>
        </p:txBody>
      </p:sp>
      <p:sp>
        <p:nvSpPr>
          <p:cNvPr id="180" name="Google Shape;180;g37dd6daf51e_0_11"/>
          <p:cNvSpPr txBox="1">
            <a:spLocks noGrp="1"/>
          </p:cNvSpPr>
          <p:nvPr>
            <p:ph type="ftr" idx="11"/>
          </p:nvPr>
        </p:nvSpPr>
        <p:spPr>
          <a:xfrm>
            <a:off x="414867" y="4817533"/>
            <a:ext cx="47232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sz="1200">
                <a:solidFill>
                  <a:srgbClr val="005B84"/>
                </a:solidFill>
              </a:rPr>
              <a:t>IPNET-K Conference 2025</a:t>
            </a:r>
            <a:endParaRPr sz="1200">
              <a:solidFill>
                <a:srgbClr val="005B84"/>
              </a:solidFill>
            </a:endParaRPr>
          </a:p>
        </p:txBody>
      </p:sp>
      <p:sp>
        <p:nvSpPr>
          <p:cNvPr id="5" name="Text Box 4"/>
          <p:cNvSpPr txBox="1"/>
          <p:nvPr/>
        </p:nvSpPr>
        <p:spPr>
          <a:xfrm>
            <a:off x="236220" y="697865"/>
            <a:ext cx="5080000" cy="583565"/>
          </a:xfrm>
          <a:prstGeom prst="rect">
            <a:avLst/>
          </a:prstGeom>
        </p:spPr>
        <p:txBody>
          <a:bodyPr>
            <a:spAutoFit/>
          </a:bodyPr>
          <a:p>
            <a:pPr marL="0" indent="0" defTabSz="457200">
              <a:spcBef>
                <a:spcPct val="0"/>
              </a:spcBef>
              <a:spcAft>
                <a:spcPts val="800"/>
              </a:spcAft>
            </a:pPr>
            <a:r>
              <a:rPr lang="en-US" sz="1600" b="1">
                <a:latin typeface="Times New Roman" panose="02020603050405020304"/>
                <a:ea typeface="Times New Roman" panose="02020603050405020304"/>
              </a:rPr>
              <a:t>Table 2. Bacterial profile of Gram-negative and gram positive isolatedamong the pregnant women with UTI</a:t>
            </a:r>
            <a:endParaRPr lang="en-US" altLang="zh-CN" sz="1600" b="1">
              <a:latin typeface="Times New Roman" panose="02020603050405020304"/>
              <a:ea typeface="Times New Roman" panose="02020603050405020304"/>
            </a:endParaRPr>
          </a:p>
        </p:txBody>
      </p:sp>
      <p:graphicFrame>
        <p:nvGraphicFramePr>
          <p:cNvPr id="7" name="Table 6"/>
          <p:cNvGraphicFramePr/>
          <p:nvPr/>
        </p:nvGraphicFramePr>
        <p:xfrm>
          <a:off x="158115" y="1554480"/>
          <a:ext cx="5426075" cy="2815590"/>
        </p:xfrm>
        <a:graphic>
          <a:graphicData uri="http://schemas.openxmlformats.org/drawingml/2006/table">
            <a:tbl>
              <a:tblPr/>
              <a:tblGrid>
                <a:gridCol w="3254375"/>
                <a:gridCol w="2171700"/>
              </a:tblGrid>
              <a:tr h="337185">
                <a:tc>
                  <a:txBody>
                    <a:bodyPr/>
                    <a:p>
                      <a:pPr marL="0" indent="0">
                        <a:spcBef>
                          <a:spcPct val="0"/>
                        </a:spcBef>
                        <a:spcAft>
                          <a:spcPts val="800"/>
                        </a:spcAft>
                      </a:pPr>
                      <a:r>
                        <a:rPr lang="en-US" altLang="zh-CN" sz="2000" b="1">
                          <a:latin typeface="Times New Roman" panose="02020603050405020304"/>
                          <a:ea typeface="Times New Roman" panose="02020603050405020304"/>
                        </a:rPr>
                        <a:t>Isolates</a:t>
                      </a:r>
                      <a:endParaRPr lang="en-US" altLang="zh-CN" sz="2000" b="1">
                        <a:latin typeface="Times New Roman" panose="02020603050405020304"/>
                        <a:ea typeface="Times New Roman" panose="02020603050405020304"/>
                      </a:endParaRPr>
                    </a:p>
                  </a:txBody>
                  <a:tcPr marL="68580" marR="68580" marT="0" marB="0" anchor="ctr" anchorCtr="0">
                    <a:lnL>
                      <a:noFill/>
                    </a:lnL>
                    <a:lnR>
                      <a:noFill/>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spcBef>
                          <a:spcPct val="0"/>
                        </a:spcBef>
                        <a:spcAft>
                          <a:spcPts val="800"/>
                        </a:spcAft>
                      </a:pPr>
                      <a:r>
                        <a:rPr lang="en-US" altLang="zh-CN" sz="2000" b="1">
                          <a:latin typeface="Times New Roman" panose="02020603050405020304"/>
                          <a:ea typeface="Times New Roman" panose="02020603050405020304"/>
                        </a:rPr>
                        <a:t>Frequency (N=40)</a:t>
                      </a:r>
                      <a:endParaRPr lang="en-US" altLang="zh-CN" sz="2000" b="1">
                        <a:latin typeface="Times New Roman" panose="02020603050405020304"/>
                        <a:ea typeface="Times New Roman" panose="02020603050405020304"/>
                      </a:endParaRPr>
                    </a:p>
                  </a:txBody>
                  <a:tcPr marL="68580" marR="68580" marT="0" marB="0" anchor="ctr" anchorCtr="0">
                    <a:lnL>
                      <a:noFill/>
                    </a:lnL>
                    <a:lnR>
                      <a:noFill/>
                    </a:lnR>
                    <a:lnT w="1270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54330">
                <a:tc>
                  <a:txBody>
                    <a:bodyPr/>
                    <a:p>
                      <a:pPr marL="0" indent="0">
                        <a:spcBef>
                          <a:spcPct val="0"/>
                        </a:spcBef>
                        <a:spcAft>
                          <a:spcPts val="800"/>
                        </a:spcAft>
                      </a:pPr>
                      <a:r>
                        <a:rPr lang="en-US" altLang="zh-CN" sz="2000" i="1">
                          <a:latin typeface="Times New Roman" panose="02020603050405020304"/>
                          <a:ea typeface="Times New Roman" panose="02020603050405020304"/>
                        </a:rPr>
                        <a:t>S.</a:t>
                      </a:r>
                      <a:r>
                        <a:rPr lang="en-US" altLang="zh-CN" sz="2000">
                          <a:latin typeface="Times New Roman" panose="02020603050405020304"/>
                          <a:ea typeface="Times New Roman" panose="02020603050405020304"/>
                        </a:rPr>
                        <a:t> </a:t>
                      </a:r>
                      <a:r>
                        <a:rPr lang="en-US" altLang="zh-CN" sz="2000" i="1">
                          <a:latin typeface="Times New Roman" panose="02020603050405020304"/>
                          <a:ea typeface="Times New Roman" panose="02020603050405020304"/>
                        </a:rPr>
                        <a:t>aureus</a:t>
                      </a:r>
                      <a:endParaRPr lang="en-US" altLang="zh-CN" sz="2000" i="1">
                        <a:latin typeface="Times New Roman" panose="02020603050405020304"/>
                        <a:ea typeface="Times New Roman" panose="02020603050405020304"/>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spcBef>
                          <a:spcPct val="0"/>
                        </a:spcBef>
                        <a:spcAft>
                          <a:spcPts val="800"/>
                        </a:spcAft>
                      </a:pPr>
                      <a:r>
                        <a:rPr lang="en-US" altLang="zh-CN" sz="2000">
                          <a:latin typeface="Times New Roman" panose="02020603050405020304"/>
                          <a:ea typeface="Times New Roman" panose="02020603050405020304"/>
                        </a:rPr>
                        <a:t>4(10%)</a:t>
                      </a:r>
                      <a:endParaRPr lang="en-US" altLang="zh-CN" sz="2000">
                        <a:latin typeface="Times New Roman" panose="02020603050405020304"/>
                        <a:ea typeface="Times New Roman" panose="02020603050405020304"/>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r>
              <a:tr h="353695">
                <a:tc>
                  <a:txBody>
                    <a:bodyPr/>
                    <a:p>
                      <a:pPr marL="0" indent="0">
                        <a:spcBef>
                          <a:spcPct val="0"/>
                        </a:spcBef>
                        <a:spcAft>
                          <a:spcPts val="800"/>
                        </a:spcAft>
                      </a:pPr>
                      <a:r>
                        <a:rPr lang="en-US" altLang="zh-CN" sz="2000">
                          <a:latin typeface="Times New Roman" panose="02020603050405020304"/>
                          <a:ea typeface="Times New Roman" panose="02020603050405020304"/>
                        </a:rPr>
                        <a:t>CoNS</a:t>
                      </a:r>
                      <a:endParaRPr lang="en-US" altLang="zh-CN" sz="20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spcBef>
                          <a:spcPct val="0"/>
                        </a:spcBef>
                        <a:spcAft>
                          <a:spcPts val="800"/>
                        </a:spcAft>
                      </a:pPr>
                      <a:r>
                        <a:rPr lang="en-US" altLang="zh-CN" sz="2000">
                          <a:latin typeface="Times New Roman" panose="02020603050405020304"/>
                          <a:ea typeface="Times New Roman" panose="02020603050405020304"/>
                        </a:rPr>
                        <a:t>2(5%)</a:t>
                      </a:r>
                      <a:endParaRPr lang="en-US" altLang="zh-CN" sz="20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r>
              <a:tr h="354330">
                <a:tc>
                  <a:txBody>
                    <a:bodyPr/>
                    <a:p>
                      <a:pPr marL="0" indent="0">
                        <a:spcBef>
                          <a:spcPct val="0"/>
                        </a:spcBef>
                        <a:spcAft>
                          <a:spcPts val="800"/>
                        </a:spcAft>
                      </a:pPr>
                      <a:r>
                        <a:rPr lang="en-US" altLang="zh-CN" sz="2000" i="1">
                          <a:latin typeface="Times New Roman" panose="02020603050405020304"/>
                          <a:ea typeface="Times New Roman" panose="02020603050405020304"/>
                        </a:rPr>
                        <a:t>Staphylococcus saprophyticus</a:t>
                      </a:r>
                      <a:endParaRPr lang="en-US" altLang="zh-CN" sz="2000" i="1">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spcBef>
                          <a:spcPct val="0"/>
                        </a:spcBef>
                        <a:spcAft>
                          <a:spcPts val="800"/>
                        </a:spcAft>
                      </a:pPr>
                      <a:r>
                        <a:rPr lang="en-US" altLang="zh-CN" sz="2000">
                          <a:latin typeface="Times New Roman" panose="02020603050405020304"/>
                          <a:ea typeface="Times New Roman" panose="02020603050405020304"/>
                        </a:rPr>
                        <a:t>2(5%)</a:t>
                      </a:r>
                      <a:endParaRPr lang="en-US" altLang="zh-CN" sz="20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r>
              <a:tr h="353695">
                <a:tc>
                  <a:txBody>
                    <a:bodyPr/>
                    <a:p>
                      <a:pPr marL="0" indent="0">
                        <a:spcBef>
                          <a:spcPct val="0"/>
                        </a:spcBef>
                        <a:spcAft>
                          <a:spcPts val="800"/>
                        </a:spcAft>
                      </a:pPr>
                      <a:r>
                        <a:rPr lang="en-US" altLang="zh-CN" sz="2000" i="1">
                          <a:latin typeface="Times New Roman" panose="02020603050405020304"/>
                          <a:ea typeface="Times New Roman" panose="02020603050405020304"/>
                        </a:rPr>
                        <a:t>Escherichia</a:t>
                      </a:r>
                      <a:r>
                        <a:rPr lang="en-US" altLang="zh-CN" sz="2000">
                          <a:latin typeface="Times New Roman" panose="02020603050405020304"/>
                          <a:ea typeface="Times New Roman" panose="02020603050405020304"/>
                        </a:rPr>
                        <a:t> </a:t>
                      </a:r>
                      <a:r>
                        <a:rPr lang="en-US" altLang="zh-CN" sz="2000" i="1">
                          <a:latin typeface="Times New Roman" panose="02020603050405020304"/>
                          <a:ea typeface="Times New Roman" panose="02020603050405020304"/>
                        </a:rPr>
                        <a:t>coli</a:t>
                      </a:r>
                      <a:endParaRPr lang="en-US" altLang="zh-CN" sz="2000" i="1">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spcBef>
                          <a:spcPct val="0"/>
                        </a:spcBef>
                        <a:spcAft>
                          <a:spcPts val="800"/>
                        </a:spcAft>
                      </a:pPr>
                      <a:r>
                        <a:rPr lang="en-US" altLang="zh-CN" sz="2000">
                          <a:latin typeface="Times New Roman" panose="02020603050405020304"/>
                          <a:ea typeface="Times New Roman" panose="02020603050405020304"/>
                        </a:rPr>
                        <a:t>10(25%)</a:t>
                      </a:r>
                      <a:endParaRPr lang="en-US" altLang="zh-CN" sz="20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r>
              <a:tr h="354330">
                <a:tc>
                  <a:txBody>
                    <a:bodyPr/>
                    <a:p>
                      <a:pPr marL="0" indent="0">
                        <a:spcBef>
                          <a:spcPct val="0"/>
                        </a:spcBef>
                        <a:spcAft>
                          <a:spcPts val="800"/>
                        </a:spcAft>
                      </a:pPr>
                      <a:r>
                        <a:rPr lang="en-US" altLang="zh-CN" sz="2000" i="1">
                          <a:latin typeface="Times New Roman" panose="02020603050405020304"/>
                          <a:ea typeface="Times New Roman" panose="02020603050405020304"/>
                        </a:rPr>
                        <a:t>Klebsiella</a:t>
                      </a:r>
                      <a:r>
                        <a:rPr lang="en-US" altLang="zh-CN" sz="2000">
                          <a:latin typeface="Times New Roman" panose="02020603050405020304"/>
                          <a:ea typeface="Times New Roman" panose="02020603050405020304"/>
                        </a:rPr>
                        <a:t> </a:t>
                      </a:r>
                      <a:r>
                        <a:rPr lang="en-US" altLang="zh-CN" sz="2000" i="1">
                          <a:latin typeface="Times New Roman" panose="02020603050405020304"/>
                          <a:ea typeface="Times New Roman" panose="02020603050405020304"/>
                        </a:rPr>
                        <a:t>pneumonia</a:t>
                      </a:r>
                      <a:r>
                        <a:rPr lang="en-US" altLang="zh-CN" sz="2000" i="1">
                          <a:latin typeface="Times New Roman" panose="02020603050405020304"/>
                          <a:ea typeface="Times New Roman" panose="02020603050405020304"/>
                        </a:rPr>
                        <a:t>   </a:t>
                      </a:r>
                      <a:endParaRPr lang="en-US" altLang="zh-CN" sz="2000" i="1">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spcBef>
                          <a:spcPct val="0"/>
                        </a:spcBef>
                        <a:spcAft>
                          <a:spcPts val="800"/>
                        </a:spcAft>
                      </a:pPr>
                      <a:r>
                        <a:rPr lang="en-US" altLang="zh-CN" sz="2000">
                          <a:latin typeface="Times New Roman" panose="02020603050405020304"/>
                          <a:ea typeface="Times New Roman" panose="02020603050405020304"/>
                        </a:rPr>
                        <a:t>8(20%)</a:t>
                      </a:r>
                      <a:endParaRPr lang="en-US" altLang="zh-CN" sz="20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r>
              <a:tr h="353695">
                <a:tc>
                  <a:txBody>
                    <a:bodyPr/>
                    <a:p>
                      <a:pPr marL="0" indent="0">
                        <a:spcBef>
                          <a:spcPct val="0"/>
                        </a:spcBef>
                        <a:spcAft>
                          <a:spcPts val="800"/>
                        </a:spcAft>
                      </a:pPr>
                      <a:r>
                        <a:rPr lang="en-US" altLang="zh-CN" sz="2000" i="1">
                          <a:latin typeface="Times New Roman" panose="02020603050405020304"/>
                          <a:ea typeface="Times New Roman" panose="02020603050405020304"/>
                        </a:rPr>
                        <a:t>Proteus</a:t>
                      </a:r>
                      <a:r>
                        <a:rPr lang="en-US" altLang="zh-CN" sz="2000">
                          <a:latin typeface="Times New Roman" panose="02020603050405020304"/>
                          <a:ea typeface="Times New Roman" panose="02020603050405020304"/>
                        </a:rPr>
                        <a:t> </a:t>
                      </a:r>
                      <a:r>
                        <a:rPr lang="en-US" altLang="zh-CN" sz="2000" i="1">
                          <a:latin typeface="Times New Roman" panose="02020603050405020304"/>
                          <a:ea typeface="Times New Roman" panose="02020603050405020304"/>
                        </a:rPr>
                        <a:t>mirabilis</a:t>
                      </a:r>
                      <a:endParaRPr lang="en-US" altLang="zh-CN" sz="2000" i="1">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c>
                  <a:txBody>
                    <a:bodyPr/>
                    <a:p>
                      <a:pPr marL="0" indent="0">
                        <a:spcBef>
                          <a:spcPct val="0"/>
                        </a:spcBef>
                        <a:spcAft>
                          <a:spcPts val="800"/>
                        </a:spcAft>
                      </a:pPr>
                      <a:r>
                        <a:rPr lang="en-US" altLang="zh-CN" sz="2000">
                          <a:latin typeface="Times New Roman" panose="02020603050405020304"/>
                          <a:ea typeface="Times New Roman" panose="02020603050405020304"/>
                        </a:rPr>
                        <a:t>5(12.5%)</a:t>
                      </a:r>
                      <a:endParaRPr lang="en-US" altLang="zh-CN" sz="2000">
                        <a:latin typeface="Times New Roman" panose="02020603050405020304"/>
                        <a:ea typeface="Times New Roman" panose="02020603050405020304"/>
                      </a:endParaRPr>
                    </a:p>
                  </a:txBody>
                  <a:tcPr marL="68580" marR="68580" marT="0" marB="0" anchor="ctr" anchorCtr="0">
                    <a:lnL>
                      <a:noFill/>
                    </a:lnL>
                    <a:lnR>
                      <a:noFill/>
                    </a:lnR>
                    <a:lnT>
                      <a:noFill/>
                    </a:lnT>
                    <a:lnB>
                      <a:noFill/>
                    </a:lnB>
                    <a:noFill/>
                  </a:tcPr>
                </a:tc>
              </a:tr>
              <a:tr h="354330">
                <a:tc>
                  <a:txBody>
                    <a:bodyPr/>
                    <a:p>
                      <a:pPr marL="0" indent="0">
                        <a:spcBef>
                          <a:spcPct val="0"/>
                        </a:spcBef>
                        <a:spcAft>
                          <a:spcPts val="800"/>
                        </a:spcAft>
                      </a:pPr>
                      <a:r>
                        <a:rPr lang="en-US" altLang="zh-CN" sz="2000" i="1">
                          <a:latin typeface="Times New Roman" panose="02020603050405020304"/>
                          <a:ea typeface="Times New Roman" panose="02020603050405020304"/>
                        </a:rPr>
                        <a:t>Pseudomonas</a:t>
                      </a:r>
                      <a:r>
                        <a:rPr lang="en-US" altLang="zh-CN" sz="2000">
                          <a:latin typeface="Times New Roman" panose="02020603050405020304"/>
                          <a:ea typeface="Times New Roman" panose="02020603050405020304"/>
                        </a:rPr>
                        <a:t> </a:t>
                      </a:r>
                      <a:r>
                        <a:rPr lang="en-US" altLang="zh-CN" sz="2000" i="1">
                          <a:latin typeface="Times New Roman" panose="02020603050405020304"/>
                          <a:ea typeface="Times New Roman" panose="02020603050405020304"/>
                        </a:rPr>
                        <a:t>aeruginosa</a:t>
                      </a:r>
                      <a:endParaRPr lang="en-US" altLang="zh-CN" sz="2000" i="1">
                        <a:latin typeface="Times New Roman" panose="02020603050405020304"/>
                        <a:ea typeface="Times New Roman" panose="02020603050405020304"/>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c>
                  <a:txBody>
                    <a:bodyPr/>
                    <a:p>
                      <a:pPr marL="0" indent="0">
                        <a:spcBef>
                          <a:spcPct val="0"/>
                        </a:spcBef>
                        <a:spcAft>
                          <a:spcPts val="800"/>
                        </a:spcAft>
                      </a:pPr>
                      <a:r>
                        <a:rPr lang="en-US" altLang="zh-CN" sz="2000">
                          <a:latin typeface="Times New Roman" panose="02020603050405020304"/>
                          <a:ea typeface="Times New Roman" panose="02020603050405020304"/>
                        </a:rPr>
                        <a:t>9(22.5%)</a:t>
                      </a:r>
                      <a:endParaRPr lang="en-US" altLang="zh-CN" sz="2000">
                        <a:latin typeface="Times New Roman" panose="02020603050405020304"/>
                        <a:ea typeface="Times New Roman" panose="02020603050405020304"/>
                      </a:endParaRPr>
                    </a:p>
                  </a:txBody>
                  <a:tcPr marL="68580" marR="68580" marT="0" marB="0" anchor="ctr" anchorCtr="0">
                    <a:lnL>
                      <a:noFill/>
                    </a:lnL>
                    <a:lnR>
                      <a:noFill/>
                    </a:lnR>
                    <a:lnT>
                      <a:noFill/>
                    </a:lnT>
                    <a:lnB w="12700" cap="flat" cmpd="sng">
                      <a:solidFill>
                        <a:srgbClr val="000008"/>
                      </a:solidFill>
                      <a:prstDash val="solid"/>
                      <a:headEnd type="none" w="med" len="med"/>
                      <a:tailEnd type="none" w="med" len="med"/>
                    </a:lnB>
                    <a:noFill/>
                  </a:tcPr>
                </a:tc>
              </a:tr>
            </a:tbl>
          </a:graphicData>
        </a:graphic>
      </p:graphicFrame>
      <p:sp>
        <p:nvSpPr>
          <p:cNvPr id="8" name="Text Box 7"/>
          <p:cNvSpPr txBox="1"/>
          <p:nvPr/>
        </p:nvSpPr>
        <p:spPr>
          <a:xfrm>
            <a:off x="5791835" y="280035"/>
            <a:ext cx="3194050" cy="4201795"/>
          </a:xfrm>
          <a:prstGeom prst="rect">
            <a:avLst/>
          </a:prstGeom>
        </p:spPr>
        <p:txBody>
          <a:bodyPr wrap="square">
            <a:noAutofit/>
          </a:bodyPr>
          <a:p>
            <a:pPr marL="285750" indent="-285750">
              <a:buFont typeface="Wingdings" panose="05000000000000000000" charset="0"/>
              <a:buChar char="Ø"/>
            </a:pPr>
            <a:r>
              <a:rPr lang="en-US" altLang="zh-CN" sz="1600"/>
              <a:t>Overall (n=203) were registered on this study at their last ANC visit.</a:t>
            </a:r>
            <a:endParaRPr lang="en-US" altLang="zh-CN" sz="1600"/>
          </a:p>
          <a:p>
            <a:pPr marL="285750" indent="-285750">
              <a:buFont typeface="Wingdings" panose="05000000000000000000" charset="0"/>
              <a:buChar char="Ø"/>
            </a:pPr>
            <a:r>
              <a:rPr lang="en-US" altLang="zh-CN" sz="1600"/>
              <a:t>The prevalence of UTI was 122 (60%).</a:t>
            </a:r>
            <a:endParaRPr lang="en-US" altLang="zh-CN" sz="1600"/>
          </a:p>
          <a:p>
            <a:pPr marL="285750" indent="-285750">
              <a:buFont typeface="Wingdings" panose="05000000000000000000" charset="0"/>
              <a:buChar char="Ø"/>
            </a:pPr>
            <a:r>
              <a:rPr lang="en-US" altLang="zh-CN" sz="1600"/>
              <a:t>Only 40 UTI positive mothers delivered in the facility </a:t>
            </a:r>
            <a:endParaRPr lang="en-US" altLang="zh-CN" sz="1600"/>
          </a:p>
        </p:txBody>
      </p:sp>
      <p:pic>
        <p:nvPicPr>
          <p:cNvPr id="9" name="Picture 8"/>
          <p:cNvPicPr>
            <a:picLocks noChangeAspect="1"/>
          </p:cNvPicPr>
          <p:nvPr/>
        </p:nvPicPr>
        <p:blipFill>
          <a:blip r:embed="rId1"/>
          <a:stretch>
            <a:fillRect/>
          </a:stretch>
        </p:blipFill>
        <p:spPr>
          <a:xfrm>
            <a:off x="5899785" y="2392045"/>
            <a:ext cx="3244215" cy="269938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4524</Words>
  <Application>WPS Presentation</Application>
  <PresentationFormat>On-screen Show (16:9)</PresentationFormat>
  <Paragraphs>164</Paragraphs>
  <Slides>13</Slides>
  <Notes>12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13</vt:i4>
      </vt:variant>
    </vt:vector>
  </HeadingPairs>
  <TitlesOfParts>
    <vt:vector size="35" baseType="lpstr">
      <vt:lpstr>Arial</vt:lpstr>
      <vt:lpstr>SimSun</vt:lpstr>
      <vt:lpstr>Wingdings</vt:lpstr>
      <vt:lpstr>Arial</vt:lpstr>
      <vt:lpstr>Trebuchet MS</vt:lpstr>
      <vt:lpstr>Noto Sans Symbols</vt:lpstr>
      <vt:lpstr>Segoe Print</vt:lpstr>
      <vt:lpstr>Times New Roman</vt:lpstr>
      <vt:lpstr>Microsoft YaHei</vt:lpstr>
      <vt:lpstr>Arial Unicode MS</vt:lpstr>
      <vt:lpstr>Niagara Engraved</vt:lpstr>
      <vt:lpstr>Ebrima</vt:lpstr>
      <vt:lpstr>Courier New</vt:lpstr>
      <vt:lpstr>Times New Roman</vt:lpstr>
      <vt:lpstr>Google Sans</vt:lpstr>
      <vt:lpstr>Wingdings</vt:lpstr>
      <vt:lpstr>Snap ITC</vt:lpstr>
      <vt:lpstr>Sitka Text</vt:lpstr>
      <vt:lpstr>Gill Sans MT</vt:lpstr>
      <vt:lpstr>Garamond</vt:lpstr>
      <vt:lpstr>Calibri</vt:lpstr>
      <vt:lpstr>Facet</vt:lpstr>
      <vt:lpstr>Evaluation of  Antimicrobial Stewardship (AMS) and Microbiological Surveillance  at JOOTRH Pediatric Hospital:  Strengthening a Culture of Culturing.  September 2025   </vt:lpstr>
      <vt:lpstr>Background </vt:lpstr>
      <vt:lpstr>Objectives: </vt:lpstr>
      <vt:lpstr>Study parameters  </vt:lpstr>
      <vt:lpstr>Data analytics: </vt:lpstr>
      <vt:lpstr>Methods-Outcome: Primary Objective  </vt:lpstr>
      <vt:lpstr>Primary Objective - Outcome  Microbiological Surveillance </vt:lpstr>
      <vt:lpstr>Primary Objective - Outcome  Microbiological Surveillance cont. </vt:lpstr>
      <vt:lpstr>Methods and Outcome: Secondary Objective  </vt:lpstr>
      <vt:lpstr>PowerPoint 演示文稿</vt:lpstr>
      <vt:lpstr>Conclusion </vt:lpstr>
      <vt:lpstr>PowerPoint 演示文稿</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Phillips, Elizabeth</dc:creator>
  <cp:lastModifiedBy>SILAS</cp:lastModifiedBy>
  <cp:revision>4</cp:revision>
  <dcterms:created xsi:type="dcterms:W3CDTF">2025-09-12T05:14:34Z</dcterms:created>
  <dcterms:modified xsi:type="dcterms:W3CDTF">2025-09-14T17:28:57Z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57EB036263B848A1B0E426D917700893_13</vt:lpwstr>
  </property>
  <property fmtid="{D5CDD505-2E9C-101B-9397-08002B2CF9AE}" pid="3" name="KSOProductBuildVer">
    <vt:lpwstr>1033-12.2.0.22549</vt:lpwstr>
  </property>
</Properties>
</file>